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comments/modernComment_10E_84A97657.xml" ContentType="application/vnd.ms-powerpoint.comments+xml"/>
  <Override PartName="/ppt/comments/modernComment_13F_C9C6D357.xml" ContentType="application/vnd.ms-powerpoint.comments+xml"/>
  <Override PartName="/ppt/comments/modernComment_142_671D8812.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03" r:id="rId5"/>
    <p:sldId id="270" r:id="rId6"/>
    <p:sldId id="312" r:id="rId7"/>
    <p:sldId id="289" r:id="rId8"/>
    <p:sldId id="314" r:id="rId9"/>
    <p:sldId id="315" r:id="rId10"/>
    <p:sldId id="316" r:id="rId11"/>
    <p:sldId id="317" r:id="rId12"/>
    <p:sldId id="318" r:id="rId13"/>
    <p:sldId id="319" r:id="rId14"/>
    <p:sldId id="320" r:id="rId15"/>
    <p:sldId id="321" r:id="rId16"/>
    <p:sldId id="323" r:id="rId17"/>
    <p:sldId id="322" r:id="rId18"/>
    <p:sldId id="324" r:id="rId19"/>
    <p:sldId id="325" r:id="rId20"/>
    <p:sldId id="326" r:id="rId21"/>
    <p:sldId id="267" r:id="rId22"/>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673208-3E55-63DF-B7A9-2ED0D782100A}" name="Elena Gedminė" initials="EG" userId="S::e.gedmine@cpva.lt::8eaea697-5611-493e-8816-e0e02785e987" providerId="AD"/>
  <p188:author id="{A1680E0A-A48B-91B8-3B78-E471B9AC437D}" name="Ineta Valantinavičiūtė" initials="IV" userId="S::i.valantinaviciute@cpva.lt::def3ff18-1bea-47ae-a254-a8c23225c721" providerId="AD"/>
  <p188:author id="{4E8CA860-B2B4-2939-C5A2-195A91C5DD50}" name="Edgaras Eskis" initials="EE" userId="S::e.eskis@cpva.lt::8dc1be4c-935b-4f0b-9b3b-5dcbc1d5741a" providerId="AD"/>
  <p188:author id="{4174E3DB-F165-73B0-53C5-380E9828C7D5}" name="Zita Bukina" initials="ZB" userId="S::z.bukina@cpva.lt::4f59d4c9-b713-4eb1-8c1e-83a8c5596137" providerId="AD"/>
  <p188:author id="{FA0092DC-9699-54F5-4BF1-95AF54087745}" name="Donatas Lazauskas" initials="DL" userId="S::d.lazauskas@cpva.lt::9e09a176-12b1-49f7-9202-e720e7ac2f85" providerId="AD"/>
  <p188:author id="{CAFB8DFF-94F5-7B61-3B46-CD86D4EBCF92}" name="Gražina Lapinskienė" initials="GL" userId="S::g.lapinskiene@cpva.lt::6cafea45-8099-497e-ac29-99ad1ab7c6a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leonora Balsevič" initials="EB" lastIdx="21" clrIdx="0">
    <p:extLst>
      <p:ext uri="{19B8F6BF-5375-455C-9EA6-DF929625EA0E}">
        <p15:presenceInfo xmlns:p15="http://schemas.microsoft.com/office/powerpoint/2012/main" userId="S-1-5-21-435918606-2984255037-1919720017-144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42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omments/modernComment_10E_84A97657.xml><?xml version="1.0" encoding="utf-8"?>
<p188:cmLst xmlns:a="http://schemas.openxmlformats.org/drawingml/2006/main" xmlns:r="http://schemas.openxmlformats.org/officeDocument/2006/relationships" xmlns:p188="http://schemas.microsoft.com/office/powerpoint/2018/8/main">
  <p188:cm id="{35F68E9B-C01B-4620-99BA-079F68E0082F}" authorId="{A1680E0A-A48B-91B8-3B78-E471B9AC437D}" created="2026-06-12T08:37:55.006">
    <pc:sldMkLst xmlns:pc="http://schemas.microsoft.com/office/powerpoint/2013/main/command">
      <pc:docMk/>
      <pc:sldMk cId="2225698391" sldId="270"/>
    </pc:sldMkLst>
    <p188:replyLst>
      <p188:reply id="{C55BCDB5-86E3-4988-B1DF-47A4ADAC303C}" authorId="{4E8CA860-B2B4-2939-C5A2-195A91C5DD50}" created="2026-06-18T07:10:39.651">
        <p188:txBody>
          <a:bodyPr/>
          <a:lstStyle/>
          <a:p>
            <a:r>
              <a:rPr lang="lt-LT"/>
              <a:t>Nelabai supratau komentaro, gal galite patikslinti ?</a:t>
            </a:r>
          </a:p>
        </p188:txBody>
      </p188:reply>
    </p188:replyLst>
    <p188:txBody>
      <a:bodyPr/>
      <a:lstStyle/>
      <a:p>
        <a:r>
          <a:rPr lang="lt-LT"/>
          <a:t>Skaidrėse reikėtų sutvarkyti tekstus - juos sucentruoti. </a:t>
        </a:r>
      </a:p>
    </p188:txBody>
  </p188:cm>
</p188:cmLst>
</file>

<file path=ppt/comments/modernComment_13F_C9C6D357.xml><?xml version="1.0" encoding="utf-8"?>
<p188:cmLst xmlns:a="http://schemas.openxmlformats.org/drawingml/2006/main" xmlns:r="http://schemas.openxmlformats.org/officeDocument/2006/relationships" xmlns:p188="http://schemas.microsoft.com/office/powerpoint/2018/8/main">
  <p188:cm id="{987A7FEA-AA5C-4261-AB61-9C7E0C0185D7}" authorId="{A1680E0A-A48B-91B8-3B78-E471B9AC437D}" created="2026-06-12T08:31:32.827">
    <pc:sldMkLst xmlns:pc="http://schemas.microsoft.com/office/powerpoint/2013/main/command">
      <pc:docMk/>
      <pc:sldMk cId="3385250647" sldId="319"/>
    </pc:sldMkLst>
    <p188:replyLst>
      <p188:reply id="{F78C7CD7-FD2C-461F-8353-691A82AA4127}" authorId="{4E8CA860-B2B4-2939-C5A2-195A91C5DD50}" created="2026-06-18T07:14:58.019">
        <p188:txBody>
          <a:bodyPr/>
          <a:lstStyle/>
          <a:p>
            <a:r>
              <a:rPr lang="lt-LT"/>
              <a:t>Dėkui už komentarą. Šiuo metu deriname ne naujus poreikius, o mokymų medžiagą ir tikriname, ar joje teisingai aprašytas esamas sistemos funkcionalumas. Jei matote poreikį, kad stebėsenos rodiklių rinkmenos būtų privalomos, tai jau būtų atskiras funkcionalumo keitimo klausimas.</a:t>
            </a:r>
          </a:p>
        </p188:txBody>
      </p188:reply>
    </p188:replyLst>
    <p188:txBody>
      <a:bodyPr/>
      <a:lstStyle/>
      <a:p>
        <a:r>
          <a:rPr lang="lt-LT"/>
          <a:t>4 Komentaras - Galima pridėti stebėsenos rodiklį pagrindžiančias rinkmenas​. Iš komentaro suprantu, kad sistema nereikalaus pridėti rinkmenos. Tačiau sistema turėtų reikalauti pridėti rinkmeną, nes deklaruojant rodiklį būtini jo pasiekimą/nepasiekimą pagrindžiantys dokumentai.</a:t>
        </a:r>
      </a:p>
    </p188:txBody>
  </p188:cm>
</p188:cmLst>
</file>

<file path=ppt/comments/modernComment_142_671D8812.xml><?xml version="1.0" encoding="utf-8"?>
<p188:cmLst xmlns:a="http://schemas.openxmlformats.org/drawingml/2006/main" xmlns:r="http://schemas.openxmlformats.org/officeDocument/2006/relationships" xmlns:p188="http://schemas.microsoft.com/office/powerpoint/2018/8/main">
  <p188:cm id="{3E544FF1-ADF3-4ABA-B328-B20A6CF51CCF}" authorId="{7D673208-3E55-63DF-B7A9-2ED0D782100A}" created="2026-06-10T12:31:00.659">
    <pc:sldMkLst xmlns:pc="http://schemas.microsoft.com/office/powerpoint/2013/main/command">
      <pc:docMk/>
      <pc:sldMk cId="1729988626" sldId="322"/>
    </pc:sldMkLst>
    <p188:replyLst>
      <p188:reply id="{CE68174B-9A80-4C43-B2E9-99C5BD230678}" authorId="{7D673208-3E55-63DF-B7A9-2ED0D782100A}" created="2026-06-10T12:32:36.644">
        <p188:txBody>
          <a:bodyPr/>
          <a:lstStyle/>
          <a:p>
            <a:r>
              <a:rPr lang="lt-LT"/>
              <a:t>Ar ši skaidrė neturėtų būti po 12?</a:t>
            </a:r>
          </a:p>
        </p188:txBody>
      </p188:reply>
      <p188:reply id="{E455090E-28F6-47F0-8B37-5D550C30A0AE}" authorId="{A1680E0A-A48B-91B8-3B78-E471B9AC437D}" created="2026-06-12T08:30:35.169">
        <p188:txBody>
          <a:bodyPr/>
          <a:lstStyle/>
          <a:p>
            <a:r>
              <a:rPr lang="lt-LT"/>
              <a:t>manau, kad ne, nes rinkmenos turėtų būti pridedamos prieš pateikiant APFP</a:t>
            </a:r>
          </a:p>
        </p188:txBody>
      </p188:reply>
      <p188:reply id="{1FC9C331-7D57-4541-A8D1-3BA624E88754}" authorId="{4E8CA860-B2B4-2939-C5A2-195A91C5DD50}" created="2026-06-18T07:16:15.669">
        <p188:txBody>
          <a:bodyPr/>
          <a:lstStyle/>
          <a:p>
            <a:r>
              <a:rPr lang="lt-LT"/>
              <a:t>Komentarus pataisiau.</a:t>
            </a:r>
          </a:p>
        </p188:txBody>
      </p188:reply>
    </p188:replyLst>
    <p188:txBody>
      <a:bodyPr/>
      <a:lstStyle/>
      <a:p>
        <a:r>
          <a:rPr lang="lt-LT"/>
          <a:t>Komentarai nukreipti į netinkamus mygtukus</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58511D4-EA6E-1B3C-0CB3-18CA18544B81}"/>
              </a:ext>
            </a:extLst>
          </p:cNvPr>
          <p:cNvSpPr>
            <a:spLocks noGrp="1"/>
          </p:cNvSpPr>
          <p:nvPr>
            <p:ph type="ctrTitle"/>
          </p:nvPr>
        </p:nvSpPr>
        <p:spPr>
          <a:xfrm>
            <a:off x="838200" y="1122363"/>
            <a:ext cx="10515600" cy="2387600"/>
          </a:xfrm>
        </p:spPr>
        <p:txBody>
          <a:bodyPr anchor="b"/>
          <a:lstStyle>
            <a:lvl1pPr algn="l">
              <a:defRPr sz="6000"/>
            </a:lvl1pPr>
          </a:lstStyle>
          <a:p>
            <a:r>
              <a:rPr lang="lt-LT"/>
              <a:t>Spustelėję redaguokite stilių</a:t>
            </a:r>
          </a:p>
        </p:txBody>
      </p:sp>
      <p:sp>
        <p:nvSpPr>
          <p:cNvPr id="3" name="Antrinis pavadinimas 2">
            <a:extLst>
              <a:ext uri="{FF2B5EF4-FFF2-40B4-BE49-F238E27FC236}">
                <a16:creationId xmlns:a16="http://schemas.microsoft.com/office/drawing/2014/main" id="{84B19ED8-D54D-D32E-93DD-D4F244DBD85A}"/>
              </a:ext>
            </a:extLst>
          </p:cNvPr>
          <p:cNvSpPr>
            <a:spLocks noGrp="1"/>
          </p:cNvSpPr>
          <p:nvPr>
            <p:ph type="subTitle" idx="1"/>
          </p:nvPr>
        </p:nvSpPr>
        <p:spPr>
          <a:xfrm>
            <a:off x="838200" y="3602038"/>
            <a:ext cx="105156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p>
        </p:txBody>
      </p:sp>
      <p:sp>
        <p:nvSpPr>
          <p:cNvPr id="9" name="Stačiakampis 8">
            <a:extLst>
              <a:ext uri="{FF2B5EF4-FFF2-40B4-BE49-F238E27FC236}">
                <a16:creationId xmlns:a16="http://schemas.microsoft.com/office/drawing/2014/main" id="{C966FF65-9676-4556-CFFE-720ACA9A08AB}"/>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10" name="Stačiakampis 9">
            <a:extLst>
              <a:ext uri="{FF2B5EF4-FFF2-40B4-BE49-F238E27FC236}">
                <a16:creationId xmlns:a16="http://schemas.microsoft.com/office/drawing/2014/main" id="{8BB99A78-908C-4F71-D48D-FC882796C2D4}"/>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601790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vadinimas ir turinys su nuotrauka logo">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427B6FC-018A-8BB6-6EED-088A599F0C34}"/>
              </a:ext>
            </a:extLst>
          </p:cNvPr>
          <p:cNvSpPr>
            <a:spLocks noGrp="1"/>
          </p:cNvSpPr>
          <p:nvPr>
            <p:ph type="title"/>
          </p:nvPr>
        </p:nvSpPr>
        <p:spPr>
          <a:xfrm>
            <a:off x="838200" y="365125"/>
            <a:ext cx="7315200" cy="1325563"/>
          </a:xfrm>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86377D65-B177-3BD3-54AC-CC61B7BD6AFB}"/>
              </a:ext>
            </a:extLst>
          </p:cNvPr>
          <p:cNvSpPr>
            <a:spLocks noGrp="1"/>
          </p:cNvSpPr>
          <p:nvPr>
            <p:ph idx="1"/>
          </p:nvPr>
        </p:nvSpPr>
        <p:spPr>
          <a:xfrm>
            <a:off x="838200" y="1825625"/>
            <a:ext cx="7315200" cy="3341686"/>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62510756-C231-F322-AF3D-197E0E34C4CA}"/>
              </a:ext>
            </a:extLst>
          </p:cNvPr>
          <p:cNvSpPr>
            <a:spLocks noGrp="1"/>
          </p:cNvSpPr>
          <p:nvPr>
            <p:ph type="dt" sz="half" idx="10"/>
          </p:nvPr>
        </p:nvSpPr>
        <p:spPr/>
        <p:txBody>
          <a:bodyPr/>
          <a:lstStyle/>
          <a:p>
            <a:fld id="{DFFE9399-0C8C-475C-8DCE-AF56D8621B67}" type="datetimeFigureOut">
              <a:rPr lang="lt-LT" smtClean="0"/>
              <a:t>2026-07-17</a:t>
            </a:fld>
            <a:endParaRPr lang="lt-LT"/>
          </a:p>
        </p:txBody>
      </p:sp>
      <p:sp>
        <p:nvSpPr>
          <p:cNvPr id="5" name="Poraštės vietos rezervavimo ženklas 4">
            <a:extLst>
              <a:ext uri="{FF2B5EF4-FFF2-40B4-BE49-F238E27FC236}">
                <a16:creationId xmlns:a16="http://schemas.microsoft.com/office/drawing/2014/main" id="{A910FAA2-F241-1C53-2661-3835D988CD0C}"/>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A0CD419D-5457-7495-7023-948C9D6662EA}"/>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7" name="Stačiakampis 6">
            <a:extLst>
              <a:ext uri="{FF2B5EF4-FFF2-40B4-BE49-F238E27FC236}">
                <a16:creationId xmlns:a16="http://schemas.microsoft.com/office/drawing/2014/main" id="{B537BC80-BBFB-8414-57A3-A668FFACB34F}"/>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8" name="Stačiakampis 7">
            <a:extLst>
              <a:ext uri="{FF2B5EF4-FFF2-40B4-BE49-F238E27FC236}">
                <a16:creationId xmlns:a16="http://schemas.microsoft.com/office/drawing/2014/main" id="{A8823AD3-14FE-4479-2F86-4FACC7B0308D}"/>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9" name="Paveikslėlio vietos rezervavimo ženklas 4">
            <a:extLst>
              <a:ext uri="{FF2B5EF4-FFF2-40B4-BE49-F238E27FC236}">
                <a16:creationId xmlns:a16="http://schemas.microsoft.com/office/drawing/2014/main" id="{4C818D1E-A65C-0353-4CC2-4AD04855C96E}"/>
              </a:ext>
            </a:extLst>
          </p:cNvPr>
          <p:cNvSpPr>
            <a:spLocks noGrp="1"/>
          </p:cNvSpPr>
          <p:nvPr>
            <p:ph type="pic" sz="quarter" idx="13"/>
          </p:nvPr>
        </p:nvSpPr>
        <p:spPr>
          <a:xfrm>
            <a:off x="8620125" y="199504"/>
            <a:ext cx="3571875" cy="6458471"/>
          </a:xfrm>
        </p:spPr>
        <p:txBody>
          <a:bodyPr anchor="ctr"/>
          <a:lstStyle>
            <a:lvl1pPr marL="0" indent="0" algn="ctr">
              <a:buNone/>
              <a:defRPr/>
            </a:lvl1pPr>
          </a:lstStyle>
          <a:p>
            <a:endParaRPr lang="lt-LT"/>
          </a:p>
        </p:txBody>
      </p:sp>
      <p:grpSp>
        <p:nvGrpSpPr>
          <p:cNvPr id="15" name="Grupė 14">
            <a:extLst>
              <a:ext uri="{FF2B5EF4-FFF2-40B4-BE49-F238E27FC236}">
                <a16:creationId xmlns:a16="http://schemas.microsoft.com/office/drawing/2014/main" id="{D379F29C-F310-08D9-4318-7B7FB1822FCA}"/>
              </a:ext>
            </a:extLst>
          </p:cNvPr>
          <p:cNvGrpSpPr/>
          <p:nvPr userDrawn="1"/>
        </p:nvGrpSpPr>
        <p:grpSpPr>
          <a:xfrm>
            <a:off x="838201" y="5455702"/>
            <a:ext cx="4445000" cy="491912"/>
            <a:chOff x="838200" y="5407063"/>
            <a:chExt cx="6544093" cy="724211"/>
          </a:xfrm>
        </p:grpSpPr>
        <p:pic>
          <p:nvPicPr>
            <p:cNvPr id="16" name="Grafinis elementas 15">
              <a:extLst>
                <a:ext uri="{FF2B5EF4-FFF2-40B4-BE49-F238E27FC236}">
                  <a16:creationId xmlns:a16="http://schemas.microsoft.com/office/drawing/2014/main" id="{953CA33E-012B-7DB0-CB3A-73D7DE5368E2}"/>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38200" y="5407063"/>
              <a:ext cx="3291541" cy="724211"/>
            </a:xfrm>
            <a:prstGeom prst="rect">
              <a:avLst/>
            </a:prstGeom>
          </p:spPr>
        </p:pic>
        <p:pic>
          <p:nvPicPr>
            <p:cNvPr id="17" name="Grafinis elementas 16">
              <a:extLst>
                <a:ext uri="{FF2B5EF4-FFF2-40B4-BE49-F238E27FC236}">
                  <a16:creationId xmlns:a16="http://schemas.microsoft.com/office/drawing/2014/main" id="{E677CD25-F52C-D5CB-BBDC-2EC7C6351C8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4489741" y="5407063"/>
              <a:ext cx="2892552" cy="719540"/>
            </a:xfrm>
            <a:prstGeom prst="rect">
              <a:avLst/>
            </a:prstGeom>
          </p:spPr>
        </p:pic>
      </p:grpSp>
    </p:spTree>
    <p:extLst>
      <p:ext uri="{BB962C8B-B14F-4D97-AF65-F5344CB8AC3E}">
        <p14:creationId xmlns:p14="http://schemas.microsoft.com/office/powerpoint/2010/main" val="434054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ACE92CF-493F-9E8D-5201-3975B51C70B5}"/>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9072C2E2-0B07-B9C9-13B4-DED97395C3F6}"/>
              </a:ext>
            </a:extLst>
          </p:cNvPr>
          <p:cNvSpPr>
            <a:spLocks noGrp="1"/>
          </p:cNvSpPr>
          <p:nvPr>
            <p:ph sz="half" idx="1"/>
          </p:nvPr>
        </p:nvSpPr>
        <p:spPr>
          <a:xfrm>
            <a:off x="838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urinio vietos rezervavimo ženklas 3">
            <a:extLst>
              <a:ext uri="{FF2B5EF4-FFF2-40B4-BE49-F238E27FC236}">
                <a16:creationId xmlns:a16="http://schemas.microsoft.com/office/drawing/2014/main" id="{7DD9B1A5-3820-DAD3-B81A-93DD99BA19F3}"/>
              </a:ext>
            </a:extLst>
          </p:cNvPr>
          <p:cNvSpPr>
            <a:spLocks noGrp="1"/>
          </p:cNvSpPr>
          <p:nvPr>
            <p:ph sz="half" idx="2"/>
          </p:nvPr>
        </p:nvSpPr>
        <p:spPr>
          <a:xfrm>
            <a:off x="6172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Datos vietos rezervavimo ženklas 4">
            <a:extLst>
              <a:ext uri="{FF2B5EF4-FFF2-40B4-BE49-F238E27FC236}">
                <a16:creationId xmlns:a16="http://schemas.microsoft.com/office/drawing/2014/main" id="{5C2D0026-5DE9-8ADE-FB76-15492435C1E9}"/>
              </a:ext>
            </a:extLst>
          </p:cNvPr>
          <p:cNvSpPr>
            <a:spLocks noGrp="1"/>
          </p:cNvSpPr>
          <p:nvPr>
            <p:ph type="dt" sz="half" idx="10"/>
          </p:nvPr>
        </p:nvSpPr>
        <p:spPr/>
        <p:txBody>
          <a:bodyPr/>
          <a:lstStyle/>
          <a:p>
            <a:fld id="{DFFE9399-0C8C-475C-8DCE-AF56D8621B67}" type="datetimeFigureOut">
              <a:rPr lang="lt-LT" smtClean="0"/>
              <a:t>2026-07-17</a:t>
            </a:fld>
            <a:endParaRPr lang="lt-LT"/>
          </a:p>
        </p:txBody>
      </p:sp>
      <p:sp>
        <p:nvSpPr>
          <p:cNvPr id="6" name="Poraštės vietos rezervavimo ženklas 5">
            <a:extLst>
              <a:ext uri="{FF2B5EF4-FFF2-40B4-BE49-F238E27FC236}">
                <a16:creationId xmlns:a16="http://schemas.microsoft.com/office/drawing/2014/main" id="{26845470-25F5-024E-A766-A68D9F757908}"/>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1602CB6D-5CA6-1EC1-6B0D-21CFBFFC4DE4}"/>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8" name="Stačiakampis 7">
            <a:extLst>
              <a:ext uri="{FF2B5EF4-FFF2-40B4-BE49-F238E27FC236}">
                <a16:creationId xmlns:a16="http://schemas.microsoft.com/office/drawing/2014/main" id="{6B32F39D-E1B0-C7BA-F86E-DC237F9D431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9" name="Stačiakampis 8">
            <a:extLst>
              <a:ext uri="{FF2B5EF4-FFF2-40B4-BE49-F238E27FC236}">
                <a16:creationId xmlns:a16="http://schemas.microsoft.com/office/drawing/2014/main" id="{FCE36AC3-B227-9960-8405-611AC03F6B7B}"/>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089093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E24B481-67BA-4E66-FD95-80950F2D7FB3}"/>
              </a:ext>
            </a:extLst>
          </p:cNvPr>
          <p:cNvSpPr>
            <a:spLocks noGrp="1"/>
          </p:cNvSpPr>
          <p:nvPr>
            <p:ph type="title"/>
          </p:nvPr>
        </p:nvSpPr>
        <p:spPr>
          <a:xfrm>
            <a:off x="839788" y="365125"/>
            <a:ext cx="10515600" cy="1325563"/>
          </a:xfrm>
        </p:spPr>
        <p:txBody>
          <a:bodyPr/>
          <a:lstStyle/>
          <a:p>
            <a:r>
              <a:rPr lang="lt-LT"/>
              <a:t>Spustelėję redaguokite stilių</a:t>
            </a:r>
          </a:p>
        </p:txBody>
      </p:sp>
      <p:sp>
        <p:nvSpPr>
          <p:cNvPr id="3" name="Teksto vietos rezervavimo ženklas 2">
            <a:extLst>
              <a:ext uri="{FF2B5EF4-FFF2-40B4-BE49-F238E27FC236}">
                <a16:creationId xmlns:a16="http://schemas.microsoft.com/office/drawing/2014/main" id="{2721CD3A-0C5C-B12E-1576-274D7E4EEA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Turinio vietos rezervavimo ženklas 3">
            <a:extLst>
              <a:ext uri="{FF2B5EF4-FFF2-40B4-BE49-F238E27FC236}">
                <a16:creationId xmlns:a16="http://schemas.microsoft.com/office/drawing/2014/main" id="{95DB33BB-E91D-8A74-9B68-86D5B7C57F19}"/>
              </a:ext>
            </a:extLst>
          </p:cNvPr>
          <p:cNvSpPr>
            <a:spLocks noGrp="1"/>
          </p:cNvSpPr>
          <p:nvPr>
            <p:ph sz="half" idx="2"/>
          </p:nvPr>
        </p:nvSpPr>
        <p:spPr>
          <a:xfrm>
            <a:off x="839788" y="2505075"/>
            <a:ext cx="5157787"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Teksto vietos rezervavimo ženklas 4">
            <a:extLst>
              <a:ext uri="{FF2B5EF4-FFF2-40B4-BE49-F238E27FC236}">
                <a16:creationId xmlns:a16="http://schemas.microsoft.com/office/drawing/2014/main" id="{C6EE1B6D-9883-0FA7-5917-F4B7B1D9CA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Turinio vietos rezervavimo ženklas 5">
            <a:extLst>
              <a:ext uri="{FF2B5EF4-FFF2-40B4-BE49-F238E27FC236}">
                <a16:creationId xmlns:a16="http://schemas.microsoft.com/office/drawing/2014/main" id="{5232F4CF-4F73-AA6F-68EA-49AF95B3FF8C}"/>
              </a:ext>
            </a:extLst>
          </p:cNvPr>
          <p:cNvSpPr>
            <a:spLocks noGrp="1"/>
          </p:cNvSpPr>
          <p:nvPr>
            <p:ph sz="quarter" idx="4"/>
          </p:nvPr>
        </p:nvSpPr>
        <p:spPr>
          <a:xfrm>
            <a:off x="6172200" y="2505075"/>
            <a:ext cx="5183188"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7" name="Datos vietos rezervavimo ženklas 6">
            <a:extLst>
              <a:ext uri="{FF2B5EF4-FFF2-40B4-BE49-F238E27FC236}">
                <a16:creationId xmlns:a16="http://schemas.microsoft.com/office/drawing/2014/main" id="{8AB1FAA9-3ADB-288A-F310-E193AF647838}"/>
              </a:ext>
            </a:extLst>
          </p:cNvPr>
          <p:cNvSpPr>
            <a:spLocks noGrp="1"/>
          </p:cNvSpPr>
          <p:nvPr>
            <p:ph type="dt" sz="half" idx="10"/>
          </p:nvPr>
        </p:nvSpPr>
        <p:spPr/>
        <p:txBody>
          <a:bodyPr/>
          <a:lstStyle/>
          <a:p>
            <a:fld id="{DFFE9399-0C8C-475C-8DCE-AF56D8621B67}" type="datetimeFigureOut">
              <a:rPr lang="lt-LT" smtClean="0"/>
              <a:t>2026-07-17</a:t>
            </a:fld>
            <a:endParaRPr lang="lt-LT"/>
          </a:p>
        </p:txBody>
      </p:sp>
      <p:sp>
        <p:nvSpPr>
          <p:cNvPr id="8" name="Poraštės vietos rezervavimo ženklas 7">
            <a:extLst>
              <a:ext uri="{FF2B5EF4-FFF2-40B4-BE49-F238E27FC236}">
                <a16:creationId xmlns:a16="http://schemas.microsoft.com/office/drawing/2014/main" id="{33D8FA7C-51BF-040B-2BE2-2BDA8A072570}"/>
              </a:ext>
            </a:extLst>
          </p:cNvPr>
          <p:cNvSpPr>
            <a:spLocks noGrp="1"/>
          </p:cNvSpPr>
          <p:nvPr>
            <p:ph type="ftr" sz="quarter" idx="11"/>
          </p:nvPr>
        </p:nvSpPr>
        <p:spPr/>
        <p:txBody>
          <a:bodyPr/>
          <a:lstStyle/>
          <a:p>
            <a:endParaRPr lang="lt-LT"/>
          </a:p>
        </p:txBody>
      </p:sp>
      <p:sp>
        <p:nvSpPr>
          <p:cNvPr id="9" name="Skaidrės numerio vietos rezervavimo ženklas 8">
            <a:extLst>
              <a:ext uri="{FF2B5EF4-FFF2-40B4-BE49-F238E27FC236}">
                <a16:creationId xmlns:a16="http://schemas.microsoft.com/office/drawing/2014/main" id="{F303FF7D-457D-3033-1EB0-749FED2AE149}"/>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10" name="Stačiakampis 9">
            <a:extLst>
              <a:ext uri="{FF2B5EF4-FFF2-40B4-BE49-F238E27FC236}">
                <a16:creationId xmlns:a16="http://schemas.microsoft.com/office/drawing/2014/main" id="{411BB383-8A63-4644-2810-590424FD5F6C}"/>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11" name="Stačiakampis 10">
            <a:extLst>
              <a:ext uri="{FF2B5EF4-FFF2-40B4-BE49-F238E27FC236}">
                <a16:creationId xmlns:a16="http://schemas.microsoft.com/office/drawing/2014/main" id="{75C0CE48-6519-C7A4-0047-A94249059F93}"/>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405594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AA02D1B-DCC6-984D-3E92-91EE5CBAD7EF}"/>
              </a:ext>
            </a:extLst>
          </p:cNvPr>
          <p:cNvSpPr>
            <a:spLocks noGrp="1"/>
          </p:cNvSpPr>
          <p:nvPr>
            <p:ph type="title"/>
          </p:nvPr>
        </p:nvSpPr>
        <p:spPr/>
        <p:txBody>
          <a:bodyPr/>
          <a:lstStyle/>
          <a:p>
            <a:r>
              <a:rPr lang="lt-LT"/>
              <a:t>Spustelėję redaguokite stilių</a:t>
            </a:r>
          </a:p>
        </p:txBody>
      </p:sp>
      <p:sp>
        <p:nvSpPr>
          <p:cNvPr id="3" name="Datos vietos rezervavimo ženklas 2">
            <a:extLst>
              <a:ext uri="{FF2B5EF4-FFF2-40B4-BE49-F238E27FC236}">
                <a16:creationId xmlns:a16="http://schemas.microsoft.com/office/drawing/2014/main" id="{3A15CA2E-8E0E-2DEA-0D4A-4A54D0BB0126}"/>
              </a:ext>
            </a:extLst>
          </p:cNvPr>
          <p:cNvSpPr>
            <a:spLocks noGrp="1"/>
          </p:cNvSpPr>
          <p:nvPr>
            <p:ph type="dt" sz="half" idx="10"/>
          </p:nvPr>
        </p:nvSpPr>
        <p:spPr/>
        <p:txBody>
          <a:bodyPr/>
          <a:lstStyle/>
          <a:p>
            <a:fld id="{DFFE9399-0C8C-475C-8DCE-AF56D8621B67}" type="datetimeFigureOut">
              <a:rPr lang="lt-LT" smtClean="0"/>
              <a:t>2026-07-17</a:t>
            </a:fld>
            <a:endParaRPr lang="lt-LT"/>
          </a:p>
        </p:txBody>
      </p:sp>
      <p:sp>
        <p:nvSpPr>
          <p:cNvPr id="4" name="Poraštės vietos rezervavimo ženklas 3">
            <a:extLst>
              <a:ext uri="{FF2B5EF4-FFF2-40B4-BE49-F238E27FC236}">
                <a16:creationId xmlns:a16="http://schemas.microsoft.com/office/drawing/2014/main" id="{781489C2-06E2-A155-B392-C96BDC9C72F5}"/>
              </a:ext>
            </a:extLst>
          </p:cNvPr>
          <p:cNvSpPr>
            <a:spLocks noGrp="1"/>
          </p:cNvSpPr>
          <p:nvPr>
            <p:ph type="ftr" sz="quarter" idx="11"/>
          </p:nvPr>
        </p:nvSpPr>
        <p:spPr/>
        <p:txBody>
          <a:bodyPr/>
          <a:lstStyle/>
          <a:p>
            <a:endParaRPr lang="lt-LT"/>
          </a:p>
        </p:txBody>
      </p:sp>
      <p:sp>
        <p:nvSpPr>
          <p:cNvPr id="5" name="Skaidrės numerio vietos rezervavimo ženklas 4">
            <a:extLst>
              <a:ext uri="{FF2B5EF4-FFF2-40B4-BE49-F238E27FC236}">
                <a16:creationId xmlns:a16="http://schemas.microsoft.com/office/drawing/2014/main" id="{F50609C4-3F8D-5B09-45C5-63625C8529D4}"/>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6" name="Stačiakampis 5">
            <a:extLst>
              <a:ext uri="{FF2B5EF4-FFF2-40B4-BE49-F238E27FC236}">
                <a16:creationId xmlns:a16="http://schemas.microsoft.com/office/drawing/2014/main" id="{BACD39C4-7E2B-5D07-7850-3A5A16C2D460}"/>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7" name="Stačiakampis 6">
            <a:extLst>
              <a:ext uri="{FF2B5EF4-FFF2-40B4-BE49-F238E27FC236}">
                <a16:creationId xmlns:a16="http://schemas.microsoft.com/office/drawing/2014/main" id="{CBC7AEC3-2B25-81D7-A939-1419770E6CC1}"/>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116389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uotrauka (1)">
    <p:spTree>
      <p:nvGrpSpPr>
        <p:cNvPr id="1" name=""/>
        <p:cNvGrpSpPr/>
        <p:nvPr/>
      </p:nvGrpSpPr>
      <p:grpSpPr>
        <a:xfrm>
          <a:off x="0" y="0"/>
          <a:ext cx="0" cy="0"/>
          <a:chOff x="0" y="0"/>
          <a:chExt cx="0" cy="0"/>
        </a:xfrm>
      </p:grpSpPr>
      <p:sp>
        <p:nvSpPr>
          <p:cNvPr id="8" name="Paveikslėlio vietos rezervavimo ženklas 7">
            <a:extLst>
              <a:ext uri="{FF2B5EF4-FFF2-40B4-BE49-F238E27FC236}">
                <a16:creationId xmlns:a16="http://schemas.microsoft.com/office/drawing/2014/main" id="{03AD87B8-A882-2A24-A24B-9908CA02734B}"/>
              </a:ext>
            </a:extLst>
          </p:cNvPr>
          <p:cNvSpPr>
            <a:spLocks noGrp="1"/>
          </p:cNvSpPr>
          <p:nvPr>
            <p:ph type="pic" sz="quarter" idx="13"/>
          </p:nvPr>
        </p:nvSpPr>
        <p:spPr>
          <a:xfrm>
            <a:off x="0" y="199504"/>
            <a:ext cx="12192000" cy="6458991"/>
          </a:xfrm>
        </p:spPr>
        <p:txBody>
          <a:bodyPr anchor="ctr"/>
          <a:lstStyle>
            <a:lvl1pPr marL="0" indent="0" algn="ctr">
              <a:buNone/>
              <a:defRPr/>
            </a:lvl1pPr>
          </a:lstStyle>
          <a:p>
            <a:endParaRPr lang="lt-LT"/>
          </a:p>
        </p:txBody>
      </p:sp>
      <p:sp>
        <p:nvSpPr>
          <p:cNvPr id="5" name="Stačiakampis 4">
            <a:extLst>
              <a:ext uri="{FF2B5EF4-FFF2-40B4-BE49-F238E27FC236}">
                <a16:creationId xmlns:a16="http://schemas.microsoft.com/office/drawing/2014/main" id="{0A216F24-5FF2-9440-CE1D-FC1047DADA0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6" name="Stačiakampis 5">
            <a:extLst>
              <a:ext uri="{FF2B5EF4-FFF2-40B4-BE49-F238E27FC236}">
                <a16:creationId xmlns:a16="http://schemas.microsoft.com/office/drawing/2014/main" id="{D9941A92-9ED3-2749-F9A0-6C2DDB4AEFAE}"/>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828778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uotrauka (2)">
    <p:spTree>
      <p:nvGrpSpPr>
        <p:cNvPr id="1" name=""/>
        <p:cNvGrpSpPr/>
        <p:nvPr/>
      </p:nvGrpSpPr>
      <p:grpSpPr>
        <a:xfrm>
          <a:off x="0" y="0"/>
          <a:ext cx="0" cy="0"/>
          <a:chOff x="0" y="0"/>
          <a:chExt cx="0" cy="0"/>
        </a:xfrm>
      </p:grpSpPr>
      <p:sp>
        <p:nvSpPr>
          <p:cNvPr id="8" name="Paveikslėlio vietos rezervavimo ženklas 7">
            <a:extLst>
              <a:ext uri="{FF2B5EF4-FFF2-40B4-BE49-F238E27FC236}">
                <a16:creationId xmlns:a16="http://schemas.microsoft.com/office/drawing/2014/main" id="{03AD87B8-A882-2A24-A24B-9908CA02734B}"/>
              </a:ext>
            </a:extLst>
          </p:cNvPr>
          <p:cNvSpPr>
            <a:spLocks noGrp="1"/>
          </p:cNvSpPr>
          <p:nvPr>
            <p:ph type="pic" sz="quarter" idx="13"/>
          </p:nvPr>
        </p:nvSpPr>
        <p:spPr>
          <a:xfrm>
            <a:off x="0" y="0"/>
            <a:ext cx="12192000" cy="6858000"/>
          </a:xfrm>
        </p:spPr>
        <p:txBody>
          <a:bodyPr anchor="ctr"/>
          <a:lstStyle>
            <a:lvl1pPr marL="0" indent="0" algn="ctr">
              <a:buNone/>
              <a:defRPr/>
            </a:lvl1pPr>
          </a:lstStyle>
          <a:p>
            <a:endParaRPr lang="lt-LT"/>
          </a:p>
        </p:txBody>
      </p:sp>
      <p:sp>
        <p:nvSpPr>
          <p:cNvPr id="5" name="Stačiakampis 4">
            <a:extLst>
              <a:ext uri="{FF2B5EF4-FFF2-40B4-BE49-F238E27FC236}">
                <a16:creationId xmlns:a16="http://schemas.microsoft.com/office/drawing/2014/main" id="{0A216F24-5FF2-9440-CE1D-FC1047DADA0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6" name="Stačiakampis 5">
            <a:extLst>
              <a:ext uri="{FF2B5EF4-FFF2-40B4-BE49-F238E27FC236}">
                <a16:creationId xmlns:a16="http://schemas.microsoft.com/office/drawing/2014/main" id="{D9941A92-9ED3-2749-F9A0-6C2DDB4AEFAE}"/>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790764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a:extLst>
              <a:ext uri="{FF2B5EF4-FFF2-40B4-BE49-F238E27FC236}">
                <a16:creationId xmlns:a16="http://schemas.microsoft.com/office/drawing/2014/main" id="{51923D42-6106-E17A-70DA-BC1E5F375749}"/>
              </a:ext>
            </a:extLst>
          </p:cNvPr>
          <p:cNvSpPr>
            <a:spLocks noGrp="1"/>
          </p:cNvSpPr>
          <p:nvPr>
            <p:ph type="dt" sz="half" idx="10"/>
          </p:nvPr>
        </p:nvSpPr>
        <p:spPr/>
        <p:txBody>
          <a:bodyPr/>
          <a:lstStyle/>
          <a:p>
            <a:fld id="{DFFE9399-0C8C-475C-8DCE-AF56D8621B67}" type="datetimeFigureOut">
              <a:rPr lang="lt-LT" smtClean="0"/>
              <a:t>2026-07-17</a:t>
            </a:fld>
            <a:endParaRPr lang="lt-LT"/>
          </a:p>
        </p:txBody>
      </p:sp>
      <p:sp>
        <p:nvSpPr>
          <p:cNvPr id="3" name="Poraštės vietos rezervavimo ženklas 2">
            <a:extLst>
              <a:ext uri="{FF2B5EF4-FFF2-40B4-BE49-F238E27FC236}">
                <a16:creationId xmlns:a16="http://schemas.microsoft.com/office/drawing/2014/main" id="{4B7FA86A-D587-2FAF-A7E0-F7122F4D9214}"/>
              </a:ext>
            </a:extLst>
          </p:cNvPr>
          <p:cNvSpPr>
            <a:spLocks noGrp="1"/>
          </p:cNvSpPr>
          <p:nvPr>
            <p:ph type="ftr" sz="quarter" idx="11"/>
          </p:nvPr>
        </p:nvSpPr>
        <p:spPr/>
        <p:txBody>
          <a:bodyPr/>
          <a:lstStyle/>
          <a:p>
            <a:endParaRPr lang="lt-LT"/>
          </a:p>
        </p:txBody>
      </p:sp>
      <p:sp>
        <p:nvSpPr>
          <p:cNvPr id="4" name="Skaidrės numerio vietos rezervavimo ženklas 3">
            <a:extLst>
              <a:ext uri="{FF2B5EF4-FFF2-40B4-BE49-F238E27FC236}">
                <a16:creationId xmlns:a16="http://schemas.microsoft.com/office/drawing/2014/main" id="{1BAB1822-56DC-D1A1-FE96-D5F30D3AD1DB}"/>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5" name="Stačiakampis 4">
            <a:extLst>
              <a:ext uri="{FF2B5EF4-FFF2-40B4-BE49-F238E27FC236}">
                <a16:creationId xmlns:a16="http://schemas.microsoft.com/office/drawing/2014/main" id="{0A216F24-5FF2-9440-CE1D-FC1047DADA0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6" name="Stačiakampis 5">
            <a:extLst>
              <a:ext uri="{FF2B5EF4-FFF2-40B4-BE49-F238E27FC236}">
                <a16:creationId xmlns:a16="http://schemas.microsoft.com/office/drawing/2014/main" id="{D9941A92-9ED3-2749-F9A0-6C2DDB4AEFAE}"/>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813051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uščia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596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89958CA-1682-90B3-CC57-C19F1265D874}"/>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Turinio vietos rezervavimo ženklas 2">
            <a:extLst>
              <a:ext uri="{FF2B5EF4-FFF2-40B4-BE49-F238E27FC236}">
                <a16:creationId xmlns:a16="http://schemas.microsoft.com/office/drawing/2014/main" id="{831076B5-5B87-B4D5-CD8C-BD90DF7F20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eksto vietos rezervavimo ženklas 3">
            <a:extLst>
              <a:ext uri="{FF2B5EF4-FFF2-40B4-BE49-F238E27FC236}">
                <a16:creationId xmlns:a16="http://schemas.microsoft.com/office/drawing/2014/main" id="{F7C2AD07-165A-4DDB-6CD6-CF4B093A7A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032AF331-AADA-2144-1574-7624F7C7A1D0}"/>
              </a:ext>
            </a:extLst>
          </p:cNvPr>
          <p:cNvSpPr>
            <a:spLocks noGrp="1"/>
          </p:cNvSpPr>
          <p:nvPr>
            <p:ph type="dt" sz="half" idx="10"/>
          </p:nvPr>
        </p:nvSpPr>
        <p:spPr/>
        <p:txBody>
          <a:bodyPr/>
          <a:lstStyle/>
          <a:p>
            <a:fld id="{DFFE9399-0C8C-475C-8DCE-AF56D8621B67}" type="datetimeFigureOut">
              <a:rPr lang="lt-LT" smtClean="0"/>
              <a:t>2026-07-17</a:t>
            </a:fld>
            <a:endParaRPr lang="lt-LT"/>
          </a:p>
        </p:txBody>
      </p:sp>
      <p:sp>
        <p:nvSpPr>
          <p:cNvPr id="6" name="Poraštės vietos rezervavimo ženklas 5">
            <a:extLst>
              <a:ext uri="{FF2B5EF4-FFF2-40B4-BE49-F238E27FC236}">
                <a16:creationId xmlns:a16="http://schemas.microsoft.com/office/drawing/2014/main" id="{6F7A2161-B33D-7A77-1992-6BBA9CAAE14C}"/>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BADFF407-10E8-60FF-7E32-975E368AB6A3}"/>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8" name="Stačiakampis 7">
            <a:extLst>
              <a:ext uri="{FF2B5EF4-FFF2-40B4-BE49-F238E27FC236}">
                <a16:creationId xmlns:a16="http://schemas.microsoft.com/office/drawing/2014/main" id="{8C3E9F44-6B9C-E0D4-8FC6-12776431DC48}"/>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9" name="Stačiakampis 8">
            <a:extLst>
              <a:ext uri="{FF2B5EF4-FFF2-40B4-BE49-F238E27FC236}">
                <a16:creationId xmlns:a16="http://schemas.microsoft.com/office/drawing/2014/main" id="{231C8AAD-2BE3-DD5C-16C0-CFEB8FDC6ED7}"/>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396645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FA90545-FB1E-E878-F38F-4E0214620BDE}"/>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Paveikslėlio vietos rezervavimo ženklas 2">
            <a:extLst>
              <a:ext uri="{FF2B5EF4-FFF2-40B4-BE49-F238E27FC236}">
                <a16:creationId xmlns:a16="http://schemas.microsoft.com/office/drawing/2014/main" id="{CBB62E39-90CD-8297-E2EC-5DFDA9D423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a:extLst>
              <a:ext uri="{FF2B5EF4-FFF2-40B4-BE49-F238E27FC236}">
                <a16:creationId xmlns:a16="http://schemas.microsoft.com/office/drawing/2014/main" id="{D6C94C4F-EA23-C205-E828-84F587D4F1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DB4FF0E8-9831-AF06-23B9-732A69520764}"/>
              </a:ext>
            </a:extLst>
          </p:cNvPr>
          <p:cNvSpPr>
            <a:spLocks noGrp="1"/>
          </p:cNvSpPr>
          <p:nvPr>
            <p:ph type="dt" sz="half" idx="10"/>
          </p:nvPr>
        </p:nvSpPr>
        <p:spPr/>
        <p:txBody>
          <a:bodyPr/>
          <a:lstStyle/>
          <a:p>
            <a:fld id="{DFFE9399-0C8C-475C-8DCE-AF56D8621B67}" type="datetimeFigureOut">
              <a:rPr lang="lt-LT" smtClean="0"/>
              <a:t>2026-07-17</a:t>
            </a:fld>
            <a:endParaRPr lang="lt-LT"/>
          </a:p>
        </p:txBody>
      </p:sp>
      <p:sp>
        <p:nvSpPr>
          <p:cNvPr id="6" name="Poraštės vietos rezervavimo ženklas 5">
            <a:extLst>
              <a:ext uri="{FF2B5EF4-FFF2-40B4-BE49-F238E27FC236}">
                <a16:creationId xmlns:a16="http://schemas.microsoft.com/office/drawing/2014/main" id="{6CED3F29-9D59-63E5-653E-F952F91B2B0E}"/>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A6BA3C25-1A02-E68C-83F5-F724405E229B}"/>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8" name="Stačiakampis 7">
            <a:extLst>
              <a:ext uri="{FF2B5EF4-FFF2-40B4-BE49-F238E27FC236}">
                <a16:creationId xmlns:a16="http://schemas.microsoft.com/office/drawing/2014/main" id="{876EA8B0-2EFD-9B52-9C4D-DF2E1ECB53D9}"/>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9" name="Stačiakampis 8">
            <a:extLst>
              <a:ext uri="{FF2B5EF4-FFF2-40B4-BE49-F238E27FC236}">
                <a16:creationId xmlns:a16="http://schemas.microsoft.com/office/drawing/2014/main" id="{E405AE97-F798-7BAA-F3B0-9C04BBFC4625}"/>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670041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Pavadinimo skaidrė 1">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58511D4-EA6E-1B3C-0CB3-18CA18544B81}"/>
              </a:ext>
            </a:extLst>
          </p:cNvPr>
          <p:cNvSpPr>
            <a:spLocks noGrp="1"/>
          </p:cNvSpPr>
          <p:nvPr>
            <p:ph type="ctrTitle"/>
          </p:nvPr>
        </p:nvSpPr>
        <p:spPr>
          <a:xfrm>
            <a:off x="838200" y="1122363"/>
            <a:ext cx="9344025" cy="2387600"/>
          </a:xfrm>
        </p:spPr>
        <p:txBody>
          <a:bodyPr anchor="b"/>
          <a:lstStyle>
            <a:lvl1pPr algn="l">
              <a:defRPr sz="6000"/>
            </a:lvl1pPr>
          </a:lstStyle>
          <a:p>
            <a:r>
              <a:rPr lang="lt-LT"/>
              <a:t>Spustelėję redaguokite stilių</a:t>
            </a:r>
          </a:p>
        </p:txBody>
      </p:sp>
      <p:sp>
        <p:nvSpPr>
          <p:cNvPr id="3" name="Antrinis pavadinimas 2">
            <a:extLst>
              <a:ext uri="{FF2B5EF4-FFF2-40B4-BE49-F238E27FC236}">
                <a16:creationId xmlns:a16="http://schemas.microsoft.com/office/drawing/2014/main" id="{84B19ED8-D54D-D32E-93DD-D4F244DBD85A}"/>
              </a:ext>
            </a:extLst>
          </p:cNvPr>
          <p:cNvSpPr>
            <a:spLocks noGrp="1"/>
          </p:cNvSpPr>
          <p:nvPr>
            <p:ph type="subTitle" idx="1"/>
          </p:nvPr>
        </p:nvSpPr>
        <p:spPr>
          <a:xfrm>
            <a:off x="838200" y="3602038"/>
            <a:ext cx="9344025"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p>
        </p:txBody>
      </p:sp>
      <p:sp>
        <p:nvSpPr>
          <p:cNvPr id="9" name="Stačiakampis 8">
            <a:extLst>
              <a:ext uri="{FF2B5EF4-FFF2-40B4-BE49-F238E27FC236}">
                <a16:creationId xmlns:a16="http://schemas.microsoft.com/office/drawing/2014/main" id="{C966FF65-9676-4556-CFFE-720ACA9A08AB}"/>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10" name="Stačiakampis 9">
            <a:extLst>
              <a:ext uri="{FF2B5EF4-FFF2-40B4-BE49-F238E27FC236}">
                <a16:creationId xmlns:a16="http://schemas.microsoft.com/office/drawing/2014/main" id="{8BB99A78-908C-4F71-D48D-FC882796C2D4}"/>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6" name="Paveikslėlis 5" descr="Paveikslėlis, kuriame yra diagrama&#10;&#10;Automatiškai sugeneruotas aprašymas">
            <a:extLst>
              <a:ext uri="{FF2B5EF4-FFF2-40B4-BE49-F238E27FC236}">
                <a16:creationId xmlns:a16="http://schemas.microsoft.com/office/drawing/2014/main" id="{3E28A5A1-3357-D208-6116-55B0E8B34E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6302" y="3428999"/>
            <a:ext cx="1614748" cy="3229496"/>
          </a:xfrm>
          <a:prstGeom prst="rect">
            <a:avLst/>
          </a:prstGeom>
        </p:spPr>
      </p:pic>
      <p:pic>
        <p:nvPicPr>
          <p:cNvPr id="7" name="Paveikslėlis 6" descr="Paveikslėlis, kuriame yra diagrama&#10;&#10;Automatiškai sugeneruotas aprašymas">
            <a:extLst>
              <a:ext uri="{FF2B5EF4-FFF2-40B4-BE49-F238E27FC236}">
                <a16:creationId xmlns:a16="http://schemas.microsoft.com/office/drawing/2014/main" id="{C44BE4F3-552F-89EB-7611-44E7866F09B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96302" y="199504"/>
            <a:ext cx="1614748" cy="3229496"/>
          </a:xfrm>
          <a:prstGeom prst="rect">
            <a:avLst/>
          </a:prstGeom>
        </p:spPr>
      </p:pic>
    </p:spTree>
    <p:extLst>
      <p:ext uri="{BB962C8B-B14F-4D97-AF65-F5344CB8AC3E}">
        <p14:creationId xmlns:p14="http://schemas.microsoft.com/office/powerpoint/2010/main" val="3584993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70CC010-599A-D718-AF80-144CF79CCA45}"/>
              </a:ext>
            </a:extLst>
          </p:cNvPr>
          <p:cNvSpPr>
            <a:spLocks noGrp="1"/>
          </p:cNvSpPr>
          <p:nvPr>
            <p:ph type="title"/>
          </p:nvPr>
        </p:nvSpPr>
        <p:spPr/>
        <p:txBody>
          <a:bodyPr/>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4BAE91EF-41CE-AAF4-D505-BDAAAD05D5CB}"/>
              </a:ext>
            </a:extLst>
          </p:cNvPr>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F91A9FA9-CE15-5977-45FC-27273A212FF9}"/>
              </a:ext>
            </a:extLst>
          </p:cNvPr>
          <p:cNvSpPr>
            <a:spLocks noGrp="1"/>
          </p:cNvSpPr>
          <p:nvPr>
            <p:ph type="dt" sz="half" idx="10"/>
          </p:nvPr>
        </p:nvSpPr>
        <p:spPr/>
        <p:txBody>
          <a:bodyPr/>
          <a:lstStyle/>
          <a:p>
            <a:fld id="{DFFE9399-0C8C-475C-8DCE-AF56D8621B67}" type="datetimeFigureOut">
              <a:rPr lang="lt-LT" smtClean="0"/>
              <a:t>2026-07-17</a:t>
            </a:fld>
            <a:endParaRPr lang="lt-LT"/>
          </a:p>
        </p:txBody>
      </p:sp>
      <p:sp>
        <p:nvSpPr>
          <p:cNvPr id="5" name="Poraštės vietos rezervavimo ženklas 4">
            <a:extLst>
              <a:ext uri="{FF2B5EF4-FFF2-40B4-BE49-F238E27FC236}">
                <a16:creationId xmlns:a16="http://schemas.microsoft.com/office/drawing/2014/main" id="{87C5ED5D-DE07-022B-68C8-228899DE6C45}"/>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FCD6E456-A785-9FCC-6B5D-5818C673CD3F}"/>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7" name="Stačiakampis 6">
            <a:extLst>
              <a:ext uri="{FF2B5EF4-FFF2-40B4-BE49-F238E27FC236}">
                <a16:creationId xmlns:a16="http://schemas.microsoft.com/office/drawing/2014/main" id="{96BDB319-A73B-90E8-9971-32FE2D6637D3}"/>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8" name="Stačiakampis 7">
            <a:extLst>
              <a:ext uri="{FF2B5EF4-FFF2-40B4-BE49-F238E27FC236}">
                <a16:creationId xmlns:a16="http://schemas.microsoft.com/office/drawing/2014/main" id="{6CECF67D-6646-80F3-AC1A-EBCB6F9EDEAD}"/>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5736616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a:extLst>
              <a:ext uri="{FF2B5EF4-FFF2-40B4-BE49-F238E27FC236}">
                <a16:creationId xmlns:a16="http://schemas.microsoft.com/office/drawing/2014/main" id="{1B922CF6-D4D0-2F0E-10F7-23D9DAF28DCE}"/>
              </a:ext>
            </a:extLst>
          </p:cNvPr>
          <p:cNvSpPr>
            <a:spLocks noGrp="1"/>
          </p:cNvSpPr>
          <p:nvPr>
            <p:ph type="title" orient="vert"/>
          </p:nvPr>
        </p:nvSpPr>
        <p:spPr>
          <a:xfrm>
            <a:off x="8724900" y="365125"/>
            <a:ext cx="2628900" cy="5811838"/>
          </a:xfrm>
        </p:spPr>
        <p:txBody>
          <a:bodyPr vert="eaVert"/>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1E0EE8AF-833C-75A5-3F91-0224B8F31479}"/>
              </a:ext>
            </a:extLst>
          </p:cNvPr>
          <p:cNvSpPr>
            <a:spLocks noGrp="1"/>
          </p:cNvSpPr>
          <p:nvPr>
            <p:ph type="body" orient="vert" idx="1"/>
          </p:nvPr>
        </p:nvSpPr>
        <p:spPr>
          <a:xfrm>
            <a:off x="838200" y="365125"/>
            <a:ext cx="7734300" cy="5811838"/>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7" name="Stačiakampis 6">
            <a:extLst>
              <a:ext uri="{FF2B5EF4-FFF2-40B4-BE49-F238E27FC236}">
                <a16:creationId xmlns:a16="http://schemas.microsoft.com/office/drawing/2014/main" id="{F9A6472B-00A2-9647-6A57-D449B0AFC12E}"/>
              </a:ext>
            </a:extLst>
          </p:cNvPr>
          <p:cNvSpPr/>
          <p:nvPr userDrawn="1"/>
        </p:nvSpPr>
        <p:spPr>
          <a:xfrm rot="5400000">
            <a:off x="-3146686" y="3511810"/>
            <a:ext cx="6492875"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9" name="Stačiakampis 8">
            <a:extLst>
              <a:ext uri="{FF2B5EF4-FFF2-40B4-BE49-F238E27FC236}">
                <a16:creationId xmlns:a16="http://schemas.microsoft.com/office/drawing/2014/main" id="{4DD727EE-1B77-C215-2FCD-6EC074E20328}"/>
              </a:ext>
            </a:extLst>
          </p:cNvPr>
          <p:cNvSpPr/>
          <p:nvPr userDrawn="1"/>
        </p:nvSpPr>
        <p:spPr>
          <a:xfrm rot="5400000">
            <a:off x="8845810" y="3511811"/>
            <a:ext cx="6492875"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925879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abaigos skaidrė 1">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82C023E-C21C-6CD4-5FDD-CC6F87AD96D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Stačiakampis 4">
            <a:extLst>
              <a:ext uri="{FF2B5EF4-FFF2-40B4-BE49-F238E27FC236}">
                <a16:creationId xmlns:a16="http://schemas.microsoft.com/office/drawing/2014/main" id="{B3F853B4-021D-4E38-A377-67A367CAADC2}"/>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grpSp>
        <p:nvGrpSpPr>
          <p:cNvPr id="7" name="Grupė 6">
            <a:extLst>
              <a:ext uri="{FF2B5EF4-FFF2-40B4-BE49-F238E27FC236}">
                <a16:creationId xmlns:a16="http://schemas.microsoft.com/office/drawing/2014/main" id="{5DA332CE-EE7F-3F81-172E-85CB351C7C1E}"/>
              </a:ext>
            </a:extLst>
          </p:cNvPr>
          <p:cNvGrpSpPr/>
          <p:nvPr userDrawn="1"/>
        </p:nvGrpSpPr>
        <p:grpSpPr>
          <a:xfrm>
            <a:off x="838200" y="5405864"/>
            <a:ext cx="6528939" cy="722534"/>
            <a:chOff x="838200" y="5407063"/>
            <a:chExt cx="6544093" cy="724211"/>
          </a:xfrm>
        </p:grpSpPr>
        <p:pic>
          <p:nvPicPr>
            <p:cNvPr id="8" name="Grafinis elementas 7">
              <a:extLst>
                <a:ext uri="{FF2B5EF4-FFF2-40B4-BE49-F238E27FC236}">
                  <a16:creationId xmlns:a16="http://schemas.microsoft.com/office/drawing/2014/main" id="{D925D866-759F-FDED-2BB1-689D62FF1B6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38200" y="5407063"/>
              <a:ext cx="3291541" cy="724211"/>
            </a:xfrm>
            <a:prstGeom prst="rect">
              <a:avLst/>
            </a:prstGeom>
          </p:spPr>
        </p:pic>
        <p:pic>
          <p:nvPicPr>
            <p:cNvPr id="11" name="Grafinis elementas 10">
              <a:extLst>
                <a:ext uri="{FF2B5EF4-FFF2-40B4-BE49-F238E27FC236}">
                  <a16:creationId xmlns:a16="http://schemas.microsoft.com/office/drawing/2014/main" id="{1F3D0524-89F9-9255-22FA-AE05D634BB82}"/>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4489741" y="5407063"/>
              <a:ext cx="2892552" cy="719540"/>
            </a:xfrm>
            <a:prstGeom prst="rect">
              <a:avLst/>
            </a:prstGeom>
          </p:spPr>
        </p:pic>
      </p:grpSp>
    </p:spTree>
    <p:extLst>
      <p:ext uri="{BB962C8B-B14F-4D97-AF65-F5344CB8AC3E}">
        <p14:creationId xmlns:p14="http://schemas.microsoft.com/office/powerpoint/2010/main" val="411568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abaigos skaidrė 2">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82C023E-C21C-6CD4-5FDD-CC6F87AD96D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Stačiakampis 4">
            <a:extLst>
              <a:ext uri="{FF2B5EF4-FFF2-40B4-BE49-F238E27FC236}">
                <a16:creationId xmlns:a16="http://schemas.microsoft.com/office/drawing/2014/main" id="{B3F853B4-021D-4E38-A377-67A367CAADC2}"/>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10" name="Grafinis elementas 9">
            <a:extLst>
              <a:ext uri="{FF2B5EF4-FFF2-40B4-BE49-F238E27FC236}">
                <a16:creationId xmlns:a16="http://schemas.microsoft.com/office/drawing/2014/main" id="{5FAB0F0B-A523-7EA3-0E1B-F6432F96AA52}"/>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38201" y="4854979"/>
            <a:ext cx="1295400" cy="1274618"/>
          </a:xfrm>
          <a:prstGeom prst="rect">
            <a:avLst/>
          </a:prstGeom>
        </p:spPr>
      </p:pic>
      <p:pic>
        <p:nvPicPr>
          <p:cNvPr id="11" name="Grafinis elementas 10">
            <a:extLst>
              <a:ext uri="{FF2B5EF4-FFF2-40B4-BE49-F238E27FC236}">
                <a16:creationId xmlns:a16="http://schemas.microsoft.com/office/drawing/2014/main" id="{C9EB9166-B3AC-9960-9CDB-6B0807C828C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2493601" y="4854979"/>
            <a:ext cx="1266057" cy="1376751"/>
          </a:xfrm>
          <a:prstGeom prst="rect">
            <a:avLst/>
          </a:prstGeom>
        </p:spPr>
      </p:pic>
    </p:spTree>
    <p:extLst>
      <p:ext uri="{BB962C8B-B14F-4D97-AF65-F5344CB8AC3E}">
        <p14:creationId xmlns:p14="http://schemas.microsoft.com/office/powerpoint/2010/main" val="32701162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abaigos skaidrė EN 1">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82C023E-C21C-6CD4-5FDD-CC6F87AD96D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Stačiakampis 4">
            <a:extLst>
              <a:ext uri="{FF2B5EF4-FFF2-40B4-BE49-F238E27FC236}">
                <a16:creationId xmlns:a16="http://schemas.microsoft.com/office/drawing/2014/main" id="{B3F853B4-021D-4E38-A377-67A367CAADC2}"/>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grpSp>
        <p:nvGrpSpPr>
          <p:cNvPr id="13" name="Grupė 12">
            <a:extLst>
              <a:ext uri="{FF2B5EF4-FFF2-40B4-BE49-F238E27FC236}">
                <a16:creationId xmlns:a16="http://schemas.microsoft.com/office/drawing/2014/main" id="{CDF14E5C-1311-ED26-4321-03584C071CAC}"/>
              </a:ext>
            </a:extLst>
          </p:cNvPr>
          <p:cNvGrpSpPr/>
          <p:nvPr userDrawn="1"/>
        </p:nvGrpSpPr>
        <p:grpSpPr>
          <a:xfrm>
            <a:off x="838200" y="5405864"/>
            <a:ext cx="6721975" cy="702142"/>
            <a:chOff x="838200" y="4436344"/>
            <a:chExt cx="6721975" cy="702142"/>
          </a:xfrm>
        </p:grpSpPr>
        <p:pic>
          <p:nvPicPr>
            <p:cNvPr id="14" name="Grafinis elementas 13">
              <a:extLst>
                <a:ext uri="{FF2B5EF4-FFF2-40B4-BE49-F238E27FC236}">
                  <a16:creationId xmlns:a16="http://schemas.microsoft.com/office/drawing/2014/main" id="{CC53639B-0EE7-7989-99BD-65B231D80DE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38200" y="4439036"/>
              <a:ext cx="3283919" cy="699450"/>
            </a:xfrm>
            <a:prstGeom prst="rect">
              <a:avLst/>
            </a:prstGeom>
          </p:spPr>
        </p:pic>
        <p:pic>
          <p:nvPicPr>
            <p:cNvPr id="15" name="Grafinis elementas 14">
              <a:extLst>
                <a:ext uri="{FF2B5EF4-FFF2-40B4-BE49-F238E27FC236}">
                  <a16:creationId xmlns:a16="http://schemas.microsoft.com/office/drawing/2014/main" id="{1FB7C402-F29F-3E4A-56DC-AD7A0F7AB0F3}"/>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4481285" y="4436344"/>
              <a:ext cx="3078890" cy="702142"/>
            </a:xfrm>
            <a:prstGeom prst="rect">
              <a:avLst/>
            </a:prstGeom>
          </p:spPr>
        </p:pic>
      </p:grpSp>
    </p:spTree>
    <p:extLst>
      <p:ext uri="{BB962C8B-B14F-4D97-AF65-F5344CB8AC3E}">
        <p14:creationId xmlns:p14="http://schemas.microsoft.com/office/powerpoint/2010/main" val="20290874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abaigos skaidrė EN 2">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82C023E-C21C-6CD4-5FDD-CC6F87AD96D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Stačiakampis 4">
            <a:extLst>
              <a:ext uri="{FF2B5EF4-FFF2-40B4-BE49-F238E27FC236}">
                <a16:creationId xmlns:a16="http://schemas.microsoft.com/office/drawing/2014/main" id="{B3F853B4-021D-4E38-A377-67A367CAADC2}"/>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grpSp>
        <p:nvGrpSpPr>
          <p:cNvPr id="9" name="Grupė 8">
            <a:extLst>
              <a:ext uri="{FF2B5EF4-FFF2-40B4-BE49-F238E27FC236}">
                <a16:creationId xmlns:a16="http://schemas.microsoft.com/office/drawing/2014/main" id="{712241AE-7F3C-D334-DDD4-C72560E062A8}"/>
              </a:ext>
            </a:extLst>
          </p:cNvPr>
          <p:cNvGrpSpPr/>
          <p:nvPr userDrawn="1"/>
        </p:nvGrpSpPr>
        <p:grpSpPr>
          <a:xfrm>
            <a:off x="838200" y="4892383"/>
            <a:ext cx="2950801" cy="1301942"/>
            <a:chOff x="838200" y="3652843"/>
            <a:chExt cx="2950801" cy="1301942"/>
          </a:xfrm>
        </p:grpSpPr>
        <p:pic>
          <p:nvPicPr>
            <p:cNvPr id="12" name="Grafinis elementas 11">
              <a:extLst>
                <a:ext uri="{FF2B5EF4-FFF2-40B4-BE49-F238E27FC236}">
                  <a16:creationId xmlns:a16="http://schemas.microsoft.com/office/drawing/2014/main" id="{59A2EB97-396B-0FB1-8EBF-C21D0A5A160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493601" y="3652843"/>
              <a:ext cx="1295400" cy="1301942"/>
            </a:xfrm>
            <a:prstGeom prst="rect">
              <a:avLst/>
            </a:prstGeom>
          </p:spPr>
        </p:pic>
        <p:pic>
          <p:nvPicPr>
            <p:cNvPr id="13" name="Grafinis elementas 12">
              <a:extLst>
                <a:ext uri="{FF2B5EF4-FFF2-40B4-BE49-F238E27FC236}">
                  <a16:creationId xmlns:a16="http://schemas.microsoft.com/office/drawing/2014/main" id="{1F6FF915-EC90-4E2D-306E-E5584B6B09C7}"/>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38200" y="3652843"/>
              <a:ext cx="1295400" cy="1203806"/>
            </a:xfrm>
            <a:prstGeom prst="rect">
              <a:avLst/>
            </a:prstGeom>
          </p:spPr>
        </p:pic>
      </p:grpSp>
    </p:spTree>
    <p:extLst>
      <p:ext uri="{BB962C8B-B14F-4D97-AF65-F5344CB8AC3E}">
        <p14:creationId xmlns:p14="http://schemas.microsoft.com/office/powerpoint/2010/main" val="3283659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Pavadinimo skaidrė logo">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58511D4-EA6E-1B3C-0CB3-18CA18544B81}"/>
              </a:ext>
            </a:extLst>
          </p:cNvPr>
          <p:cNvSpPr>
            <a:spLocks noGrp="1"/>
          </p:cNvSpPr>
          <p:nvPr>
            <p:ph type="ctrTitle"/>
          </p:nvPr>
        </p:nvSpPr>
        <p:spPr>
          <a:xfrm>
            <a:off x="838200" y="1122363"/>
            <a:ext cx="10515600" cy="2387600"/>
          </a:xfrm>
        </p:spPr>
        <p:txBody>
          <a:bodyPr anchor="b"/>
          <a:lstStyle>
            <a:lvl1pPr algn="l">
              <a:defRPr sz="6000"/>
            </a:lvl1pPr>
          </a:lstStyle>
          <a:p>
            <a:r>
              <a:rPr lang="lt-LT"/>
              <a:t>Spustelėję redaguokite stilių</a:t>
            </a:r>
          </a:p>
        </p:txBody>
      </p:sp>
      <p:sp>
        <p:nvSpPr>
          <p:cNvPr id="3" name="Antrinis pavadinimas 2">
            <a:extLst>
              <a:ext uri="{FF2B5EF4-FFF2-40B4-BE49-F238E27FC236}">
                <a16:creationId xmlns:a16="http://schemas.microsoft.com/office/drawing/2014/main" id="{84B19ED8-D54D-D32E-93DD-D4F244DBD85A}"/>
              </a:ext>
            </a:extLst>
          </p:cNvPr>
          <p:cNvSpPr>
            <a:spLocks noGrp="1"/>
          </p:cNvSpPr>
          <p:nvPr>
            <p:ph type="subTitle" idx="1"/>
          </p:nvPr>
        </p:nvSpPr>
        <p:spPr>
          <a:xfrm>
            <a:off x="838200" y="3602038"/>
            <a:ext cx="105156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p>
        </p:txBody>
      </p:sp>
      <p:sp>
        <p:nvSpPr>
          <p:cNvPr id="9" name="Stačiakampis 8">
            <a:extLst>
              <a:ext uri="{FF2B5EF4-FFF2-40B4-BE49-F238E27FC236}">
                <a16:creationId xmlns:a16="http://schemas.microsoft.com/office/drawing/2014/main" id="{C966FF65-9676-4556-CFFE-720ACA9A08AB}"/>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10" name="Stačiakampis 9">
            <a:extLst>
              <a:ext uri="{FF2B5EF4-FFF2-40B4-BE49-F238E27FC236}">
                <a16:creationId xmlns:a16="http://schemas.microsoft.com/office/drawing/2014/main" id="{8BB99A78-908C-4F71-D48D-FC882796C2D4}"/>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grpSp>
        <p:nvGrpSpPr>
          <p:cNvPr id="15" name="Grupė 14">
            <a:extLst>
              <a:ext uri="{FF2B5EF4-FFF2-40B4-BE49-F238E27FC236}">
                <a16:creationId xmlns:a16="http://schemas.microsoft.com/office/drawing/2014/main" id="{9A8F28BB-2EFB-EC3D-AAFE-1D23B403C1A2}"/>
              </a:ext>
            </a:extLst>
          </p:cNvPr>
          <p:cNvGrpSpPr/>
          <p:nvPr userDrawn="1"/>
        </p:nvGrpSpPr>
        <p:grpSpPr>
          <a:xfrm>
            <a:off x="838201" y="5685813"/>
            <a:ext cx="4445000" cy="491912"/>
            <a:chOff x="838200" y="5407063"/>
            <a:chExt cx="6544093" cy="724211"/>
          </a:xfrm>
        </p:grpSpPr>
        <p:pic>
          <p:nvPicPr>
            <p:cNvPr id="13" name="Grafinis elementas 12">
              <a:extLst>
                <a:ext uri="{FF2B5EF4-FFF2-40B4-BE49-F238E27FC236}">
                  <a16:creationId xmlns:a16="http://schemas.microsoft.com/office/drawing/2014/main" id="{E58E4738-336E-964B-21BD-9B0C2A022154}"/>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38200" y="5407063"/>
              <a:ext cx="3291541" cy="724211"/>
            </a:xfrm>
            <a:prstGeom prst="rect">
              <a:avLst/>
            </a:prstGeom>
          </p:spPr>
        </p:pic>
        <p:pic>
          <p:nvPicPr>
            <p:cNvPr id="14" name="Grafinis elementas 13">
              <a:extLst>
                <a:ext uri="{FF2B5EF4-FFF2-40B4-BE49-F238E27FC236}">
                  <a16:creationId xmlns:a16="http://schemas.microsoft.com/office/drawing/2014/main" id="{D0C5DF9D-A9C4-5A79-BB4D-1A8CEF12588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4489741" y="5407063"/>
              <a:ext cx="2892552" cy="719540"/>
            </a:xfrm>
            <a:prstGeom prst="rect">
              <a:avLst/>
            </a:prstGeom>
          </p:spPr>
        </p:pic>
      </p:grpSp>
    </p:spTree>
    <p:extLst>
      <p:ext uri="{BB962C8B-B14F-4D97-AF65-F5344CB8AC3E}">
        <p14:creationId xmlns:p14="http://schemas.microsoft.com/office/powerpoint/2010/main" val="4140576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Pavadinimo skaidrė logo 1">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58511D4-EA6E-1B3C-0CB3-18CA18544B81}"/>
              </a:ext>
            </a:extLst>
          </p:cNvPr>
          <p:cNvSpPr>
            <a:spLocks noGrp="1"/>
          </p:cNvSpPr>
          <p:nvPr>
            <p:ph type="ctrTitle"/>
          </p:nvPr>
        </p:nvSpPr>
        <p:spPr>
          <a:xfrm>
            <a:off x="838200" y="1122363"/>
            <a:ext cx="9319260" cy="2387600"/>
          </a:xfrm>
        </p:spPr>
        <p:txBody>
          <a:bodyPr anchor="b"/>
          <a:lstStyle>
            <a:lvl1pPr algn="l">
              <a:defRPr sz="6000"/>
            </a:lvl1pPr>
          </a:lstStyle>
          <a:p>
            <a:r>
              <a:rPr lang="lt-LT"/>
              <a:t>Spustelėję redaguokite stilių</a:t>
            </a:r>
          </a:p>
        </p:txBody>
      </p:sp>
      <p:sp>
        <p:nvSpPr>
          <p:cNvPr id="3" name="Antrinis pavadinimas 2">
            <a:extLst>
              <a:ext uri="{FF2B5EF4-FFF2-40B4-BE49-F238E27FC236}">
                <a16:creationId xmlns:a16="http://schemas.microsoft.com/office/drawing/2014/main" id="{84B19ED8-D54D-D32E-93DD-D4F244DBD85A}"/>
              </a:ext>
            </a:extLst>
          </p:cNvPr>
          <p:cNvSpPr>
            <a:spLocks noGrp="1"/>
          </p:cNvSpPr>
          <p:nvPr>
            <p:ph type="subTitle" idx="1"/>
          </p:nvPr>
        </p:nvSpPr>
        <p:spPr>
          <a:xfrm>
            <a:off x="838200" y="3602038"/>
            <a:ext cx="931926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p>
        </p:txBody>
      </p:sp>
      <p:sp>
        <p:nvSpPr>
          <p:cNvPr id="9" name="Stačiakampis 8">
            <a:extLst>
              <a:ext uri="{FF2B5EF4-FFF2-40B4-BE49-F238E27FC236}">
                <a16:creationId xmlns:a16="http://schemas.microsoft.com/office/drawing/2014/main" id="{C966FF65-9676-4556-CFFE-720ACA9A08AB}"/>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10" name="Stačiakampis 9">
            <a:extLst>
              <a:ext uri="{FF2B5EF4-FFF2-40B4-BE49-F238E27FC236}">
                <a16:creationId xmlns:a16="http://schemas.microsoft.com/office/drawing/2014/main" id="{8BB99A78-908C-4F71-D48D-FC882796C2D4}"/>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5" name="Paveikslėlis 4" descr="Paveikslėlis, kuriame yra diagrama&#10;&#10;Automatiškai sugeneruotas aprašymas">
            <a:extLst>
              <a:ext uri="{FF2B5EF4-FFF2-40B4-BE49-F238E27FC236}">
                <a16:creationId xmlns:a16="http://schemas.microsoft.com/office/drawing/2014/main" id="{E8FA6406-8359-701C-8366-8AF7FC5849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6302" y="3428999"/>
            <a:ext cx="1614748" cy="3229496"/>
          </a:xfrm>
          <a:prstGeom prst="rect">
            <a:avLst/>
          </a:prstGeom>
        </p:spPr>
      </p:pic>
      <p:pic>
        <p:nvPicPr>
          <p:cNvPr id="6" name="Paveikslėlis 5" descr="Paveikslėlis, kuriame yra diagrama&#10;&#10;Automatiškai sugeneruotas aprašymas">
            <a:extLst>
              <a:ext uri="{FF2B5EF4-FFF2-40B4-BE49-F238E27FC236}">
                <a16:creationId xmlns:a16="http://schemas.microsoft.com/office/drawing/2014/main" id="{A866ABF9-4D80-134A-11C9-85B678ECF91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96302" y="199504"/>
            <a:ext cx="1614748" cy="3229496"/>
          </a:xfrm>
          <a:prstGeom prst="rect">
            <a:avLst/>
          </a:prstGeom>
        </p:spPr>
      </p:pic>
      <p:grpSp>
        <p:nvGrpSpPr>
          <p:cNvPr id="8" name="Grupė 7">
            <a:extLst>
              <a:ext uri="{FF2B5EF4-FFF2-40B4-BE49-F238E27FC236}">
                <a16:creationId xmlns:a16="http://schemas.microsoft.com/office/drawing/2014/main" id="{03E82AEF-35CB-DB26-D3A0-5C0B4C2B969F}"/>
              </a:ext>
            </a:extLst>
          </p:cNvPr>
          <p:cNvGrpSpPr/>
          <p:nvPr userDrawn="1"/>
        </p:nvGrpSpPr>
        <p:grpSpPr>
          <a:xfrm>
            <a:off x="838201" y="5685813"/>
            <a:ext cx="4445000" cy="491912"/>
            <a:chOff x="838200" y="5407063"/>
            <a:chExt cx="6544093" cy="724211"/>
          </a:xfrm>
        </p:grpSpPr>
        <p:pic>
          <p:nvPicPr>
            <p:cNvPr id="11" name="Grafinis elementas 10">
              <a:extLst>
                <a:ext uri="{FF2B5EF4-FFF2-40B4-BE49-F238E27FC236}">
                  <a16:creationId xmlns:a16="http://schemas.microsoft.com/office/drawing/2014/main" id="{57009271-7CC4-B34D-1A28-1B94E7A19CB0}"/>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838200" y="5407063"/>
              <a:ext cx="3291541" cy="724211"/>
            </a:xfrm>
            <a:prstGeom prst="rect">
              <a:avLst/>
            </a:prstGeom>
          </p:spPr>
        </p:pic>
        <p:pic>
          <p:nvPicPr>
            <p:cNvPr id="12" name="Grafinis elementas 11">
              <a:extLst>
                <a:ext uri="{FF2B5EF4-FFF2-40B4-BE49-F238E27FC236}">
                  <a16:creationId xmlns:a16="http://schemas.microsoft.com/office/drawing/2014/main" id="{40087329-7036-9097-7100-51D0B4ECD3EE}"/>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4489741" y="5407063"/>
              <a:ext cx="2892552" cy="719540"/>
            </a:xfrm>
            <a:prstGeom prst="rect">
              <a:avLst/>
            </a:prstGeom>
          </p:spPr>
        </p:pic>
      </p:grpSp>
    </p:spTree>
    <p:extLst>
      <p:ext uri="{BB962C8B-B14F-4D97-AF65-F5344CB8AC3E}">
        <p14:creationId xmlns:p14="http://schemas.microsoft.com/office/powerpoint/2010/main" val="1484559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vadinimo skaidrė su paveikslėliu">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58511D4-EA6E-1B3C-0CB3-18CA18544B81}"/>
              </a:ext>
            </a:extLst>
          </p:cNvPr>
          <p:cNvSpPr>
            <a:spLocks noGrp="1"/>
          </p:cNvSpPr>
          <p:nvPr>
            <p:ph type="ctrTitle"/>
          </p:nvPr>
        </p:nvSpPr>
        <p:spPr>
          <a:xfrm>
            <a:off x="838200" y="1122363"/>
            <a:ext cx="6943725" cy="2387600"/>
          </a:xfrm>
        </p:spPr>
        <p:txBody>
          <a:bodyPr anchor="b"/>
          <a:lstStyle>
            <a:lvl1pPr algn="l">
              <a:defRPr sz="6000"/>
            </a:lvl1pPr>
          </a:lstStyle>
          <a:p>
            <a:r>
              <a:rPr lang="lt-LT"/>
              <a:t>Spustelėję redaguokite stilių</a:t>
            </a:r>
          </a:p>
        </p:txBody>
      </p:sp>
      <p:sp>
        <p:nvSpPr>
          <p:cNvPr id="3" name="Antrinis pavadinimas 2">
            <a:extLst>
              <a:ext uri="{FF2B5EF4-FFF2-40B4-BE49-F238E27FC236}">
                <a16:creationId xmlns:a16="http://schemas.microsoft.com/office/drawing/2014/main" id="{84B19ED8-D54D-D32E-93DD-D4F244DBD85A}"/>
              </a:ext>
            </a:extLst>
          </p:cNvPr>
          <p:cNvSpPr>
            <a:spLocks noGrp="1"/>
          </p:cNvSpPr>
          <p:nvPr>
            <p:ph type="subTitle" idx="1"/>
          </p:nvPr>
        </p:nvSpPr>
        <p:spPr>
          <a:xfrm>
            <a:off x="838200" y="3602038"/>
            <a:ext cx="6943725"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p>
        </p:txBody>
      </p:sp>
      <p:sp>
        <p:nvSpPr>
          <p:cNvPr id="9" name="Stačiakampis 8">
            <a:extLst>
              <a:ext uri="{FF2B5EF4-FFF2-40B4-BE49-F238E27FC236}">
                <a16:creationId xmlns:a16="http://schemas.microsoft.com/office/drawing/2014/main" id="{C966FF65-9676-4556-CFFE-720ACA9A08AB}"/>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10" name="Stačiakampis 9">
            <a:extLst>
              <a:ext uri="{FF2B5EF4-FFF2-40B4-BE49-F238E27FC236}">
                <a16:creationId xmlns:a16="http://schemas.microsoft.com/office/drawing/2014/main" id="{8BB99A78-908C-4F71-D48D-FC882796C2D4}"/>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Paveikslėlio vietos rezervavimo ženklas 4">
            <a:extLst>
              <a:ext uri="{FF2B5EF4-FFF2-40B4-BE49-F238E27FC236}">
                <a16:creationId xmlns:a16="http://schemas.microsoft.com/office/drawing/2014/main" id="{C7BBA95F-25DB-371B-8CDD-6A281EBE70C3}"/>
              </a:ext>
            </a:extLst>
          </p:cNvPr>
          <p:cNvSpPr>
            <a:spLocks noGrp="1"/>
          </p:cNvSpPr>
          <p:nvPr>
            <p:ph type="pic" sz="quarter" idx="10"/>
          </p:nvPr>
        </p:nvSpPr>
        <p:spPr>
          <a:xfrm>
            <a:off x="8620125" y="199504"/>
            <a:ext cx="3571875" cy="6458471"/>
          </a:xfrm>
        </p:spPr>
        <p:txBody>
          <a:bodyPr anchor="ctr"/>
          <a:lstStyle>
            <a:lvl1pPr marL="0" indent="0" algn="ctr">
              <a:buNone/>
              <a:defRPr/>
            </a:lvl1pPr>
          </a:lstStyle>
          <a:p>
            <a:endParaRPr lang="lt-LT"/>
          </a:p>
        </p:txBody>
      </p:sp>
    </p:spTree>
    <p:extLst>
      <p:ext uri="{BB962C8B-B14F-4D97-AF65-F5344CB8AC3E}">
        <p14:creationId xmlns:p14="http://schemas.microsoft.com/office/powerpoint/2010/main" val="2637688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vadinimo skaidrė su paveikslėliu logo">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58511D4-EA6E-1B3C-0CB3-18CA18544B81}"/>
              </a:ext>
            </a:extLst>
          </p:cNvPr>
          <p:cNvSpPr>
            <a:spLocks noGrp="1"/>
          </p:cNvSpPr>
          <p:nvPr>
            <p:ph type="ctrTitle"/>
          </p:nvPr>
        </p:nvSpPr>
        <p:spPr>
          <a:xfrm>
            <a:off x="838200" y="1122363"/>
            <a:ext cx="6943725" cy="2387600"/>
          </a:xfrm>
        </p:spPr>
        <p:txBody>
          <a:bodyPr anchor="b"/>
          <a:lstStyle>
            <a:lvl1pPr algn="l">
              <a:defRPr sz="6000"/>
            </a:lvl1pPr>
          </a:lstStyle>
          <a:p>
            <a:r>
              <a:rPr lang="lt-LT"/>
              <a:t>Spustelėję redaguokite stilių</a:t>
            </a:r>
          </a:p>
        </p:txBody>
      </p:sp>
      <p:sp>
        <p:nvSpPr>
          <p:cNvPr id="3" name="Antrinis pavadinimas 2">
            <a:extLst>
              <a:ext uri="{FF2B5EF4-FFF2-40B4-BE49-F238E27FC236}">
                <a16:creationId xmlns:a16="http://schemas.microsoft.com/office/drawing/2014/main" id="{84B19ED8-D54D-D32E-93DD-D4F244DBD85A}"/>
              </a:ext>
            </a:extLst>
          </p:cNvPr>
          <p:cNvSpPr>
            <a:spLocks noGrp="1"/>
          </p:cNvSpPr>
          <p:nvPr>
            <p:ph type="subTitle" idx="1"/>
          </p:nvPr>
        </p:nvSpPr>
        <p:spPr>
          <a:xfrm>
            <a:off x="838200" y="3602038"/>
            <a:ext cx="6943725"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p>
        </p:txBody>
      </p:sp>
      <p:sp>
        <p:nvSpPr>
          <p:cNvPr id="9" name="Stačiakampis 8">
            <a:extLst>
              <a:ext uri="{FF2B5EF4-FFF2-40B4-BE49-F238E27FC236}">
                <a16:creationId xmlns:a16="http://schemas.microsoft.com/office/drawing/2014/main" id="{C966FF65-9676-4556-CFFE-720ACA9A08AB}"/>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10" name="Stačiakampis 9">
            <a:extLst>
              <a:ext uri="{FF2B5EF4-FFF2-40B4-BE49-F238E27FC236}">
                <a16:creationId xmlns:a16="http://schemas.microsoft.com/office/drawing/2014/main" id="{8BB99A78-908C-4F71-D48D-FC882796C2D4}"/>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Paveikslėlio vietos rezervavimo ženklas 4">
            <a:extLst>
              <a:ext uri="{FF2B5EF4-FFF2-40B4-BE49-F238E27FC236}">
                <a16:creationId xmlns:a16="http://schemas.microsoft.com/office/drawing/2014/main" id="{C7BBA95F-25DB-371B-8CDD-6A281EBE70C3}"/>
              </a:ext>
            </a:extLst>
          </p:cNvPr>
          <p:cNvSpPr>
            <a:spLocks noGrp="1"/>
          </p:cNvSpPr>
          <p:nvPr>
            <p:ph type="pic" sz="quarter" idx="10"/>
          </p:nvPr>
        </p:nvSpPr>
        <p:spPr>
          <a:xfrm>
            <a:off x="8620125" y="199504"/>
            <a:ext cx="3571875" cy="6458471"/>
          </a:xfrm>
        </p:spPr>
        <p:txBody>
          <a:bodyPr anchor="ctr"/>
          <a:lstStyle>
            <a:lvl1pPr marL="0" indent="0" algn="ctr">
              <a:buNone/>
              <a:defRPr/>
            </a:lvl1pPr>
          </a:lstStyle>
          <a:p>
            <a:endParaRPr lang="lt-LT"/>
          </a:p>
        </p:txBody>
      </p:sp>
      <p:grpSp>
        <p:nvGrpSpPr>
          <p:cNvPr id="4" name="Grupė 3">
            <a:extLst>
              <a:ext uri="{FF2B5EF4-FFF2-40B4-BE49-F238E27FC236}">
                <a16:creationId xmlns:a16="http://schemas.microsoft.com/office/drawing/2014/main" id="{50B65353-A1EF-B552-163C-989FE2C484C8}"/>
              </a:ext>
            </a:extLst>
          </p:cNvPr>
          <p:cNvGrpSpPr/>
          <p:nvPr userDrawn="1"/>
        </p:nvGrpSpPr>
        <p:grpSpPr>
          <a:xfrm>
            <a:off x="838201" y="5884247"/>
            <a:ext cx="4445000" cy="491912"/>
            <a:chOff x="838200" y="5407063"/>
            <a:chExt cx="6544093" cy="724211"/>
          </a:xfrm>
        </p:grpSpPr>
        <p:pic>
          <p:nvPicPr>
            <p:cNvPr id="6" name="Grafinis elementas 5">
              <a:extLst>
                <a:ext uri="{FF2B5EF4-FFF2-40B4-BE49-F238E27FC236}">
                  <a16:creationId xmlns:a16="http://schemas.microsoft.com/office/drawing/2014/main" id="{A29EFE76-C500-3949-EF7C-3723C2357214}"/>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38200" y="5407063"/>
              <a:ext cx="3291541" cy="724211"/>
            </a:xfrm>
            <a:prstGeom prst="rect">
              <a:avLst/>
            </a:prstGeom>
          </p:spPr>
        </p:pic>
        <p:pic>
          <p:nvPicPr>
            <p:cNvPr id="7" name="Grafinis elementas 6">
              <a:extLst>
                <a:ext uri="{FF2B5EF4-FFF2-40B4-BE49-F238E27FC236}">
                  <a16:creationId xmlns:a16="http://schemas.microsoft.com/office/drawing/2014/main" id="{9DD00F3D-9306-3E81-8DB6-417E0A6EA65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4489741" y="5407063"/>
              <a:ext cx="2892552" cy="719540"/>
            </a:xfrm>
            <a:prstGeom prst="rect">
              <a:avLst/>
            </a:prstGeom>
          </p:spPr>
        </p:pic>
      </p:grpSp>
    </p:spTree>
    <p:extLst>
      <p:ext uri="{BB962C8B-B14F-4D97-AF65-F5344CB8AC3E}">
        <p14:creationId xmlns:p14="http://schemas.microsoft.com/office/powerpoint/2010/main" val="2839367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427B6FC-018A-8BB6-6EED-088A599F0C34}"/>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86377D65-B177-3BD3-54AC-CC61B7BD6AFB}"/>
              </a:ext>
            </a:extLst>
          </p:cNvPr>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62510756-C231-F322-AF3D-197E0E34C4CA}"/>
              </a:ext>
            </a:extLst>
          </p:cNvPr>
          <p:cNvSpPr>
            <a:spLocks noGrp="1"/>
          </p:cNvSpPr>
          <p:nvPr>
            <p:ph type="dt" sz="half" idx="10"/>
          </p:nvPr>
        </p:nvSpPr>
        <p:spPr/>
        <p:txBody>
          <a:bodyPr/>
          <a:lstStyle/>
          <a:p>
            <a:fld id="{DFFE9399-0C8C-475C-8DCE-AF56D8621B67}" type="datetimeFigureOut">
              <a:rPr lang="lt-LT" smtClean="0"/>
              <a:t>2026-07-17</a:t>
            </a:fld>
            <a:endParaRPr lang="lt-LT"/>
          </a:p>
        </p:txBody>
      </p:sp>
      <p:sp>
        <p:nvSpPr>
          <p:cNvPr id="5" name="Poraštės vietos rezervavimo ženklas 4">
            <a:extLst>
              <a:ext uri="{FF2B5EF4-FFF2-40B4-BE49-F238E27FC236}">
                <a16:creationId xmlns:a16="http://schemas.microsoft.com/office/drawing/2014/main" id="{A910FAA2-F241-1C53-2661-3835D988CD0C}"/>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A0CD419D-5457-7495-7023-948C9D6662EA}"/>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7" name="Stačiakampis 6">
            <a:extLst>
              <a:ext uri="{FF2B5EF4-FFF2-40B4-BE49-F238E27FC236}">
                <a16:creationId xmlns:a16="http://schemas.microsoft.com/office/drawing/2014/main" id="{B537BC80-BBFB-8414-57A3-A668FFACB34F}"/>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8" name="Stačiakampis 7">
            <a:extLst>
              <a:ext uri="{FF2B5EF4-FFF2-40B4-BE49-F238E27FC236}">
                <a16:creationId xmlns:a16="http://schemas.microsoft.com/office/drawing/2014/main" id="{A8823AD3-14FE-4479-2F86-4FACC7B0308D}"/>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34407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Pavadinimas ir turinys logo">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427B6FC-018A-8BB6-6EED-088A599F0C34}"/>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86377D65-B177-3BD3-54AC-CC61B7BD6AFB}"/>
              </a:ext>
            </a:extLst>
          </p:cNvPr>
          <p:cNvSpPr>
            <a:spLocks noGrp="1"/>
          </p:cNvSpPr>
          <p:nvPr>
            <p:ph idx="1"/>
          </p:nvPr>
        </p:nvSpPr>
        <p:spPr>
          <a:xfrm>
            <a:off x="838200" y="1825624"/>
            <a:ext cx="10515600" cy="3341687"/>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62510756-C231-F322-AF3D-197E0E34C4CA}"/>
              </a:ext>
            </a:extLst>
          </p:cNvPr>
          <p:cNvSpPr>
            <a:spLocks noGrp="1"/>
          </p:cNvSpPr>
          <p:nvPr>
            <p:ph type="dt" sz="half" idx="10"/>
          </p:nvPr>
        </p:nvSpPr>
        <p:spPr/>
        <p:txBody>
          <a:bodyPr/>
          <a:lstStyle/>
          <a:p>
            <a:fld id="{DFFE9399-0C8C-475C-8DCE-AF56D8621B67}" type="datetimeFigureOut">
              <a:rPr lang="lt-LT" smtClean="0"/>
              <a:t>2026-07-17</a:t>
            </a:fld>
            <a:endParaRPr lang="lt-LT"/>
          </a:p>
        </p:txBody>
      </p:sp>
      <p:sp>
        <p:nvSpPr>
          <p:cNvPr id="5" name="Poraštės vietos rezervavimo ženklas 4">
            <a:extLst>
              <a:ext uri="{FF2B5EF4-FFF2-40B4-BE49-F238E27FC236}">
                <a16:creationId xmlns:a16="http://schemas.microsoft.com/office/drawing/2014/main" id="{A910FAA2-F241-1C53-2661-3835D988CD0C}"/>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A0CD419D-5457-7495-7023-948C9D6662EA}"/>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7" name="Stačiakampis 6">
            <a:extLst>
              <a:ext uri="{FF2B5EF4-FFF2-40B4-BE49-F238E27FC236}">
                <a16:creationId xmlns:a16="http://schemas.microsoft.com/office/drawing/2014/main" id="{B537BC80-BBFB-8414-57A3-A668FFACB34F}"/>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8" name="Stačiakampis 7">
            <a:extLst>
              <a:ext uri="{FF2B5EF4-FFF2-40B4-BE49-F238E27FC236}">
                <a16:creationId xmlns:a16="http://schemas.microsoft.com/office/drawing/2014/main" id="{A8823AD3-14FE-4479-2F86-4FACC7B0308D}"/>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grpSp>
        <p:nvGrpSpPr>
          <p:cNvPr id="9" name="Grupė 8">
            <a:extLst>
              <a:ext uri="{FF2B5EF4-FFF2-40B4-BE49-F238E27FC236}">
                <a16:creationId xmlns:a16="http://schemas.microsoft.com/office/drawing/2014/main" id="{8DE59146-E3AC-A552-3C8C-595B43CA7A29}"/>
              </a:ext>
            </a:extLst>
          </p:cNvPr>
          <p:cNvGrpSpPr/>
          <p:nvPr userDrawn="1"/>
        </p:nvGrpSpPr>
        <p:grpSpPr>
          <a:xfrm>
            <a:off x="838201" y="5455702"/>
            <a:ext cx="4445000" cy="491912"/>
            <a:chOff x="838200" y="5407063"/>
            <a:chExt cx="6544093" cy="724211"/>
          </a:xfrm>
        </p:grpSpPr>
        <p:pic>
          <p:nvPicPr>
            <p:cNvPr id="10" name="Grafinis elementas 9">
              <a:extLst>
                <a:ext uri="{FF2B5EF4-FFF2-40B4-BE49-F238E27FC236}">
                  <a16:creationId xmlns:a16="http://schemas.microsoft.com/office/drawing/2014/main" id="{07DAC499-5F9A-9329-1750-F2F07243B7E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38200" y="5407063"/>
              <a:ext cx="3291541" cy="724211"/>
            </a:xfrm>
            <a:prstGeom prst="rect">
              <a:avLst/>
            </a:prstGeom>
          </p:spPr>
        </p:pic>
        <p:pic>
          <p:nvPicPr>
            <p:cNvPr id="11" name="Grafinis elementas 10">
              <a:extLst>
                <a:ext uri="{FF2B5EF4-FFF2-40B4-BE49-F238E27FC236}">
                  <a16:creationId xmlns:a16="http://schemas.microsoft.com/office/drawing/2014/main" id="{F202F48B-B11C-20A4-3C51-ABA1E59F7E77}"/>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4489741" y="5407063"/>
              <a:ext cx="2892552" cy="719540"/>
            </a:xfrm>
            <a:prstGeom prst="rect">
              <a:avLst/>
            </a:prstGeom>
          </p:spPr>
        </p:pic>
      </p:grpSp>
    </p:spTree>
    <p:extLst>
      <p:ext uri="{BB962C8B-B14F-4D97-AF65-F5344CB8AC3E}">
        <p14:creationId xmlns:p14="http://schemas.microsoft.com/office/powerpoint/2010/main" val="4100314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vadinimas ir turinys su nuotrauka">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427B6FC-018A-8BB6-6EED-088A599F0C34}"/>
              </a:ext>
            </a:extLst>
          </p:cNvPr>
          <p:cNvSpPr>
            <a:spLocks noGrp="1"/>
          </p:cNvSpPr>
          <p:nvPr>
            <p:ph type="title"/>
          </p:nvPr>
        </p:nvSpPr>
        <p:spPr>
          <a:xfrm>
            <a:off x="838200" y="365125"/>
            <a:ext cx="7315200" cy="1325563"/>
          </a:xfrm>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86377D65-B177-3BD3-54AC-CC61B7BD6AFB}"/>
              </a:ext>
            </a:extLst>
          </p:cNvPr>
          <p:cNvSpPr>
            <a:spLocks noGrp="1"/>
          </p:cNvSpPr>
          <p:nvPr>
            <p:ph idx="1"/>
          </p:nvPr>
        </p:nvSpPr>
        <p:spPr>
          <a:xfrm>
            <a:off x="838200" y="1825624"/>
            <a:ext cx="7315200" cy="4093037"/>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62510756-C231-F322-AF3D-197E0E34C4CA}"/>
              </a:ext>
            </a:extLst>
          </p:cNvPr>
          <p:cNvSpPr>
            <a:spLocks noGrp="1"/>
          </p:cNvSpPr>
          <p:nvPr>
            <p:ph type="dt" sz="half" idx="10"/>
          </p:nvPr>
        </p:nvSpPr>
        <p:spPr/>
        <p:txBody>
          <a:bodyPr/>
          <a:lstStyle/>
          <a:p>
            <a:fld id="{DFFE9399-0C8C-475C-8DCE-AF56D8621B67}" type="datetimeFigureOut">
              <a:rPr lang="lt-LT" smtClean="0"/>
              <a:t>2026-07-17</a:t>
            </a:fld>
            <a:endParaRPr lang="lt-LT"/>
          </a:p>
        </p:txBody>
      </p:sp>
      <p:sp>
        <p:nvSpPr>
          <p:cNvPr id="5" name="Poraštės vietos rezervavimo ženklas 4">
            <a:extLst>
              <a:ext uri="{FF2B5EF4-FFF2-40B4-BE49-F238E27FC236}">
                <a16:creationId xmlns:a16="http://schemas.microsoft.com/office/drawing/2014/main" id="{A910FAA2-F241-1C53-2661-3835D988CD0C}"/>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A0CD419D-5457-7495-7023-948C9D6662EA}"/>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7" name="Stačiakampis 6">
            <a:extLst>
              <a:ext uri="{FF2B5EF4-FFF2-40B4-BE49-F238E27FC236}">
                <a16:creationId xmlns:a16="http://schemas.microsoft.com/office/drawing/2014/main" id="{B537BC80-BBFB-8414-57A3-A668FFACB34F}"/>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8" name="Stačiakampis 7">
            <a:extLst>
              <a:ext uri="{FF2B5EF4-FFF2-40B4-BE49-F238E27FC236}">
                <a16:creationId xmlns:a16="http://schemas.microsoft.com/office/drawing/2014/main" id="{A8823AD3-14FE-4479-2F86-4FACC7B0308D}"/>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9" name="Paveikslėlio vietos rezervavimo ženklas 4">
            <a:extLst>
              <a:ext uri="{FF2B5EF4-FFF2-40B4-BE49-F238E27FC236}">
                <a16:creationId xmlns:a16="http://schemas.microsoft.com/office/drawing/2014/main" id="{4C818D1E-A65C-0353-4CC2-4AD04855C96E}"/>
              </a:ext>
            </a:extLst>
          </p:cNvPr>
          <p:cNvSpPr>
            <a:spLocks noGrp="1"/>
          </p:cNvSpPr>
          <p:nvPr>
            <p:ph type="pic" sz="quarter" idx="13"/>
          </p:nvPr>
        </p:nvSpPr>
        <p:spPr>
          <a:xfrm>
            <a:off x="8620125" y="199504"/>
            <a:ext cx="3571875" cy="6458471"/>
          </a:xfrm>
        </p:spPr>
        <p:txBody>
          <a:bodyPr anchor="ctr"/>
          <a:lstStyle>
            <a:lvl1pPr marL="0" indent="0" algn="ctr">
              <a:buNone/>
              <a:defRPr/>
            </a:lvl1pPr>
          </a:lstStyle>
          <a:p>
            <a:endParaRPr lang="lt-LT"/>
          </a:p>
        </p:txBody>
      </p:sp>
    </p:spTree>
    <p:extLst>
      <p:ext uri="{BB962C8B-B14F-4D97-AF65-F5344CB8AC3E}">
        <p14:creationId xmlns:p14="http://schemas.microsoft.com/office/powerpoint/2010/main" val="3588569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B9664776-22F0-0196-4DA9-EDCE1F24F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redaguokite stilių</a:t>
            </a:r>
          </a:p>
        </p:txBody>
      </p:sp>
      <p:sp>
        <p:nvSpPr>
          <p:cNvPr id="3" name="Teksto vietos rezervavimo ženklas 2">
            <a:extLst>
              <a:ext uri="{FF2B5EF4-FFF2-40B4-BE49-F238E27FC236}">
                <a16:creationId xmlns:a16="http://schemas.microsoft.com/office/drawing/2014/main" id="{93862DA5-E41F-4FF0-CA4D-18752191E99D}"/>
              </a:ext>
            </a:extLst>
          </p:cNvPr>
          <p:cNvSpPr>
            <a:spLocks noGrp="1"/>
          </p:cNvSpPr>
          <p:nvPr>
            <p:ph type="body" idx="1"/>
          </p:nvPr>
        </p:nvSpPr>
        <p:spPr>
          <a:xfrm>
            <a:off x="838200" y="1825624"/>
            <a:ext cx="10515600" cy="4093037"/>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A588C88E-35B0-6656-48A5-5A863ACA6256}"/>
              </a:ext>
            </a:extLst>
          </p:cNvPr>
          <p:cNvSpPr>
            <a:spLocks noGrp="1"/>
          </p:cNvSpPr>
          <p:nvPr>
            <p:ph type="dt" sz="half" idx="2"/>
          </p:nvPr>
        </p:nvSpPr>
        <p:spPr>
          <a:xfrm>
            <a:off x="838200" y="6127750"/>
            <a:ext cx="2743200" cy="365125"/>
          </a:xfrm>
          <a:prstGeom prst="rect">
            <a:avLst/>
          </a:prstGeom>
        </p:spPr>
        <p:txBody>
          <a:bodyPr vert="horz" lIns="91440" tIns="45720" rIns="91440" bIns="45720" rtlCol="0" anchor="ctr"/>
          <a:lstStyle>
            <a:lvl1pPr algn="l">
              <a:defRPr sz="1200">
                <a:solidFill>
                  <a:schemeClr val="bg1">
                    <a:lumMod val="75000"/>
                  </a:schemeClr>
                </a:solidFill>
                <a:latin typeface="Trebuchet MS" panose="020B0603020202020204" pitchFamily="34" charset="0"/>
              </a:defRPr>
            </a:lvl1pPr>
          </a:lstStyle>
          <a:p>
            <a:fld id="{DFFE9399-0C8C-475C-8DCE-AF56D8621B67}" type="datetimeFigureOut">
              <a:rPr lang="lt-LT" smtClean="0"/>
              <a:pPr/>
              <a:t>2026-07-17</a:t>
            </a:fld>
            <a:endParaRPr lang="lt-LT"/>
          </a:p>
        </p:txBody>
      </p:sp>
      <p:sp>
        <p:nvSpPr>
          <p:cNvPr id="5" name="Poraštės vietos rezervavimo ženklas 4">
            <a:extLst>
              <a:ext uri="{FF2B5EF4-FFF2-40B4-BE49-F238E27FC236}">
                <a16:creationId xmlns:a16="http://schemas.microsoft.com/office/drawing/2014/main" id="{6CE86302-98B6-26CE-1AD1-161A6417C651}"/>
              </a:ext>
            </a:extLst>
          </p:cNvPr>
          <p:cNvSpPr>
            <a:spLocks noGrp="1"/>
          </p:cNvSpPr>
          <p:nvPr>
            <p:ph type="ftr" sz="quarter" idx="3"/>
          </p:nvPr>
        </p:nvSpPr>
        <p:spPr>
          <a:xfrm>
            <a:off x="4038600" y="6127750"/>
            <a:ext cx="4114800" cy="365125"/>
          </a:xfrm>
          <a:prstGeom prst="rect">
            <a:avLst/>
          </a:prstGeom>
        </p:spPr>
        <p:txBody>
          <a:bodyPr vert="horz" lIns="91440" tIns="45720" rIns="91440" bIns="45720" rtlCol="0" anchor="ctr"/>
          <a:lstStyle>
            <a:lvl1pPr algn="ctr">
              <a:defRPr sz="1200">
                <a:solidFill>
                  <a:schemeClr val="bg1">
                    <a:lumMod val="75000"/>
                  </a:schemeClr>
                </a:solidFill>
                <a:latin typeface="Trebuchet MS" panose="020B0603020202020204" pitchFamily="34" charset="0"/>
              </a:defRPr>
            </a:lvl1pPr>
          </a:lstStyle>
          <a:p>
            <a:endParaRPr lang="lt-LT"/>
          </a:p>
        </p:txBody>
      </p:sp>
      <p:sp>
        <p:nvSpPr>
          <p:cNvPr id="6" name="Skaidrės numerio vietos rezervavimo ženklas 5">
            <a:extLst>
              <a:ext uri="{FF2B5EF4-FFF2-40B4-BE49-F238E27FC236}">
                <a16:creationId xmlns:a16="http://schemas.microsoft.com/office/drawing/2014/main" id="{DC6EC401-828B-C954-799B-327E31ADFF9B}"/>
              </a:ext>
            </a:extLst>
          </p:cNvPr>
          <p:cNvSpPr>
            <a:spLocks noGrp="1"/>
          </p:cNvSpPr>
          <p:nvPr>
            <p:ph type="sldNum" sz="quarter" idx="4"/>
          </p:nvPr>
        </p:nvSpPr>
        <p:spPr>
          <a:xfrm>
            <a:off x="8610600" y="6127750"/>
            <a:ext cx="2743200" cy="365125"/>
          </a:xfrm>
          <a:prstGeom prst="rect">
            <a:avLst/>
          </a:prstGeom>
        </p:spPr>
        <p:txBody>
          <a:bodyPr vert="horz" lIns="91440" tIns="45720" rIns="91440" bIns="45720" rtlCol="0" anchor="ctr"/>
          <a:lstStyle>
            <a:lvl1pPr algn="r">
              <a:defRPr sz="1200">
                <a:solidFill>
                  <a:schemeClr val="bg1">
                    <a:lumMod val="75000"/>
                  </a:schemeClr>
                </a:solidFill>
                <a:latin typeface="Trebuchet MS" panose="020B0603020202020204" pitchFamily="34" charset="0"/>
              </a:defRPr>
            </a:lvl1pPr>
          </a:lstStyle>
          <a:p>
            <a:fld id="{767E0E13-C0E1-40DD-AD2A-FA99E02A5064}" type="slidenum">
              <a:rPr lang="lt-LT" smtClean="0"/>
              <a:pPr/>
              <a:t>‹#›</a:t>
            </a:fld>
            <a:endParaRPr lang="lt-LT"/>
          </a:p>
        </p:txBody>
      </p:sp>
    </p:spTree>
    <p:extLst>
      <p:ext uri="{BB962C8B-B14F-4D97-AF65-F5344CB8AC3E}">
        <p14:creationId xmlns:p14="http://schemas.microsoft.com/office/powerpoint/2010/main" val="3955334196"/>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674" r:id="rId3"/>
    <p:sldLayoutId id="2147483679" r:id="rId4"/>
    <p:sldLayoutId id="2147483664" r:id="rId5"/>
    <p:sldLayoutId id="2147483675" r:id="rId6"/>
    <p:sldLayoutId id="2147483650" r:id="rId7"/>
    <p:sldLayoutId id="2147483676" r:id="rId8"/>
    <p:sldLayoutId id="2147483666" r:id="rId9"/>
    <p:sldLayoutId id="2147483677" r:id="rId10"/>
    <p:sldLayoutId id="2147483652" r:id="rId11"/>
    <p:sldLayoutId id="2147483653" r:id="rId12"/>
    <p:sldLayoutId id="2147483654" r:id="rId13"/>
    <p:sldLayoutId id="2147483667" r:id="rId14"/>
    <p:sldLayoutId id="2147483668" r:id="rId15"/>
    <p:sldLayoutId id="2147483655" r:id="rId16"/>
    <p:sldLayoutId id="2147483661" r:id="rId17"/>
    <p:sldLayoutId id="2147483656" r:id="rId18"/>
    <p:sldLayoutId id="2147483657" r:id="rId19"/>
    <p:sldLayoutId id="2147483658" r:id="rId20"/>
    <p:sldLayoutId id="2147483659" r:id="rId21"/>
    <p:sldLayoutId id="2147483663" r:id="rId22"/>
    <p:sldLayoutId id="2147483672" r:id="rId23"/>
    <p:sldLayoutId id="2147483694" r:id="rId24"/>
    <p:sldLayoutId id="2147483695" r:id="rId25"/>
  </p:sldLayoutIdLst>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microsoft.com/office/2018/10/relationships/comments" Target="../comments/modernComment_13F_C9C6D35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microsoft.com/office/2018/10/relationships/comments" Target="../comments/modernComment_142_671D88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microsoft.com/office/2018/10/relationships/comments" Target="../comments/modernComment_10E_84A9765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600201"/>
            <a:ext cx="9319260" cy="1909762"/>
          </a:xfrm>
        </p:spPr>
        <p:txBody>
          <a:bodyPr/>
          <a:lstStyle/>
          <a:p>
            <a:r>
              <a:rPr lang="lt-LT" noProof="0" dirty="0">
                <a:latin typeface="Trebuchet MS"/>
              </a:rPr>
              <a:t>Ataskaita po finansavimo </a:t>
            </a:r>
            <a:r>
              <a:rPr lang="lt-LT">
                <a:latin typeface="Trebuchet MS"/>
              </a:rPr>
              <a:t>pabaigos </a:t>
            </a:r>
            <a:r>
              <a:rPr lang="lt-LT" noProof="0">
                <a:latin typeface="Trebuchet MS"/>
              </a:rPr>
              <a:t>DMS</a:t>
            </a:r>
            <a:endParaRPr lang="lt-LT" noProof="0" dirty="0"/>
          </a:p>
        </p:txBody>
      </p:sp>
      <p:sp>
        <p:nvSpPr>
          <p:cNvPr id="3" name="Subtitle 2"/>
          <p:cNvSpPr>
            <a:spLocks noGrp="1"/>
          </p:cNvSpPr>
          <p:nvPr>
            <p:ph type="subTitle" idx="1"/>
          </p:nvPr>
        </p:nvSpPr>
        <p:spPr/>
        <p:txBody>
          <a:bodyPr/>
          <a:lstStyle/>
          <a:p>
            <a:r>
              <a:rPr lang="lt-LT" noProof="0" dirty="0">
                <a:solidFill>
                  <a:schemeClr val="tx1"/>
                </a:solidFill>
              </a:rPr>
              <a:t>instrukcija vartotojams</a:t>
            </a:r>
          </a:p>
        </p:txBody>
      </p:sp>
    </p:spTree>
    <p:extLst>
      <p:ext uri="{BB962C8B-B14F-4D97-AF65-F5344CB8AC3E}">
        <p14:creationId xmlns:p14="http://schemas.microsoft.com/office/powerpoint/2010/main" val="1374618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210A8-C6B3-1A6E-F1B1-A2FEAE23ECA1}"/>
            </a:ext>
          </a:extLst>
        </p:cNvPr>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46E38381-3202-5462-97D4-F108A5C3A4AD}"/>
              </a:ext>
            </a:extLst>
          </p:cNvPr>
          <p:cNvSpPr>
            <a:spLocks noGrp="1"/>
          </p:cNvSpPr>
          <p:nvPr>
            <p:ph idx="1"/>
          </p:nvPr>
        </p:nvSpPr>
        <p:spPr>
          <a:xfrm>
            <a:off x="6298473" y="1065238"/>
            <a:ext cx="5460272" cy="1505405"/>
          </a:xfrm>
        </p:spPr>
        <p:txBody>
          <a:bodyPr vert="horz" lIns="91440" tIns="45720" rIns="91440" bIns="45720" rtlCol="0" anchor="t">
            <a:normAutofit/>
          </a:bodyPr>
          <a:lstStyle/>
          <a:p>
            <a:pPr marL="0" indent="0">
              <a:buNone/>
            </a:pPr>
            <a:r>
              <a:rPr lang="lt-LT" sz="2200" dirty="0">
                <a:latin typeface="Trebuchet MS"/>
              </a:rPr>
              <a:t>Paspaudus rodiklio redagavimo ikoną, atidaromas stebėsenos rodiklio pildymo langas, kuriame galima įvesti pasiektą </a:t>
            </a:r>
            <a:r>
              <a:rPr lang="lt-LT" sz="2200">
                <a:latin typeface="Trebuchet MS"/>
              </a:rPr>
              <a:t>reikšmę ir pridėti komentarą.</a:t>
            </a:r>
          </a:p>
        </p:txBody>
      </p:sp>
      <p:sp>
        <p:nvSpPr>
          <p:cNvPr id="2" name="Title 1">
            <a:extLst>
              <a:ext uri="{FF2B5EF4-FFF2-40B4-BE49-F238E27FC236}">
                <a16:creationId xmlns:a16="http://schemas.microsoft.com/office/drawing/2014/main" id="{C1CE7897-FFA2-6275-E09A-2F8DFEAA4573}"/>
              </a:ext>
            </a:extLst>
          </p:cNvPr>
          <p:cNvSpPr txBox="1">
            <a:spLocks/>
          </p:cNvSpPr>
          <p:nvPr/>
        </p:nvSpPr>
        <p:spPr>
          <a:xfrm>
            <a:off x="838200" y="428625"/>
            <a:ext cx="10207752" cy="63661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a:lstStyle>
          <a:p>
            <a:r>
              <a:rPr lang="lt-LT" sz="3600" dirty="0"/>
              <a:t>Stebėsenos rodiklių pildymas</a:t>
            </a:r>
          </a:p>
        </p:txBody>
      </p:sp>
      <p:pic>
        <p:nvPicPr>
          <p:cNvPr id="9" name="Paveikslėlis 8">
            <a:extLst>
              <a:ext uri="{FF2B5EF4-FFF2-40B4-BE49-F238E27FC236}">
                <a16:creationId xmlns:a16="http://schemas.microsoft.com/office/drawing/2014/main" id="{F8EE0382-973B-1EEC-6F23-14EDF564CB81}"/>
              </a:ext>
            </a:extLst>
          </p:cNvPr>
          <p:cNvPicPr>
            <a:picLocks noChangeAspect="1"/>
          </p:cNvPicPr>
          <p:nvPr/>
        </p:nvPicPr>
        <p:blipFill>
          <a:blip r:embed="rId3"/>
          <a:stretch>
            <a:fillRect/>
          </a:stretch>
        </p:blipFill>
        <p:spPr>
          <a:xfrm>
            <a:off x="838200" y="1056263"/>
            <a:ext cx="5251269" cy="5549994"/>
          </a:xfrm>
          <a:prstGeom prst="rect">
            <a:avLst/>
          </a:prstGeom>
        </p:spPr>
      </p:pic>
      <p:sp>
        <p:nvSpPr>
          <p:cNvPr id="12" name="Kalbos debesėlis: stačiakampis su užapvalintais kampais 11">
            <a:extLst>
              <a:ext uri="{FF2B5EF4-FFF2-40B4-BE49-F238E27FC236}">
                <a16:creationId xmlns:a16="http://schemas.microsoft.com/office/drawing/2014/main" id="{BDE7D17E-FEEA-2DDF-3AB9-1995CC92E325}"/>
              </a:ext>
            </a:extLst>
          </p:cNvPr>
          <p:cNvSpPr/>
          <p:nvPr/>
        </p:nvSpPr>
        <p:spPr>
          <a:xfrm>
            <a:off x="6298474" y="2934788"/>
            <a:ext cx="5251268" cy="409924"/>
          </a:xfrm>
          <a:prstGeom prst="wedgeRoundRectCallout">
            <a:avLst>
              <a:gd name="adj1" fmla="val -63512"/>
              <a:gd name="adj2" fmla="val 5225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600" dirty="0"/>
              <a:t>Įvedama faktiškai pasiekta stebėsenos rodiklio reikšmė</a:t>
            </a:r>
          </a:p>
        </p:txBody>
      </p:sp>
      <p:sp>
        <p:nvSpPr>
          <p:cNvPr id="13" name="Kalbos debesėlis: stačiakampis su užapvalintais kampais 12">
            <a:extLst>
              <a:ext uri="{FF2B5EF4-FFF2-40B4-BE49-F238E27FC236}">
                <a16:creationId xmlns:a16="http://schemas.microsoft.com/office/drawing/2014/main" id="{BEF698B7-91E7-4CD3-AA0C-01024435A926}"/>
              </a:ext>
            </a:extLst>
          </p:cNvPr>
          <p:cNvSpPr/>
          <p:nvPr/>
        </p:nvSpPr>
        <p:spPr>
          <a:xfrm>
            <a:off x="6298473" y="3416362"/>
            <a:ext cx="5251267" cy="542257"/>
          </a:xfrm>
          <a:prstGeom prst="wedgeRoundRectCallout">
            <a:avLst>
              <a:gd name="adj1" fmla="val -63885"/>
              <a:gd name="adj2" fmla="val -21953"/>
              <a:gd name="adj3" fmla="val 16667"/>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lt-LT" sz="1600" dirty="0"/>
              <a:t>Galima pateikti papildomą informaciją arba paaiškinimą dėl </a:t>
            </a:r>
            <a:r>
              <a:rPr lang="lt-LT" sz="1600"/>
              <a:t>rodiklio reikšmės. Komentaro laukas privalomas.</a:t>
            </a:r>
            <a:endParaRPr lang="lt-LT" sz="1600" dirty="0"/>
          </a:p>
        </p:txBody>
      </p:sp>
      <p:sp>
        <p:nvSpPr>
          <p:cNvPr id="16" name="Kalbos debesėlis: stačiakampis su užapvalintais kampais 15">
            <a:extLst>
              <a:ext uri="{FF2B5EF4-FFF2-40B4-BE49-F238E27FC236}">
                <a16:creationId xmlns:a16="http://schemas.microsoft.com/office/drawing/2014/main" id="{C686B6DB-D225-31BA-394F-02C2AB7BB21D}"/>
              </a:ext>
            </a:extLst>
          </p:cNvPr>
          <p:cNvSpPr/>
          <p:nvPr/>
        </p:nvSpPr>
        <p:spPr>
          <a:xfrm>
            <a:off x="6298474" y="4078313"/>
            <a:ext cx="5251266" cy="542257"/>
          </a:xfrm>
          <a:prstGeom prst="wedgeRoundRectCallout">
            <a:avLst>
              <a:gd name="adj1" fmla="val -64051"/>
              <a:gd name="adj2" fmla="val 976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600" dirty="0"/>
              <a:t>Atvaizduojami papildomi stebėsenos rodiklio sąvokų paaiškinimai</a:t>
            </a:r>
          </a:p>
        </p:txBody>
      </p:sp>
      <p:sp>
        <p:nvSpPr>
          <p:cNvPr id="17" name="Kalbos debesėlis: stačiakampis su užapvalintais kampais 16">
            <a:extLst>
              <a:ext uri="{FF2B5EF4-FFF2-40B4-BE49-F238E27FC236}">
                <a16:creationId xmlns:a16="http://schemas.microsoft.com/office/drawing/2014/main" id="{E0F2CDF2-F940-4794-F28A-74CF2F933FE6}"/>
              </a:ext>
            </a:extLst>
          </p:cNvPr>
          <p:cNvSpPr/>
          <p:nvPr/>
        </p:nvSpPr>
        <p:spPr>
          <a:xfrm>
            <a:off x="6298474" y="4813313"/>
            <a:ext cx="5251266" cy="409227"/>
          </a:xfrm>
          <a:prstGeom prst="wedgeRoundRectCallout">
            <a:avLst>
              <a:gd name="adj1" fmla="val -62655"/>
              <a:gd name="adj2" fmla="val 2745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600" dirty="0"/>
              <a:t>Galima pridėti stebėsenos rodiklį pagrindžiančias rinkmenas</a:t>
            </a:r>
          </a:p>
        </p:txBody>
      </p:sp>
      <p:sp>
        <p:nvSpPr>
          <p:cNvPr id="18" name="Kalbos debesėlis: stačiakampis su užapvalintais kampais 17">
            <a:extLst>
              <a:ext uri="{FF2B5EF4-FFF2-40B4-BE49-F238E27FC236}">
                <a16:creationId xmlns:a16="http://schemas.microsoft.com/office/drawing/2014/main" id="{4453EF0F-EF74-9067-B7E3-F27F5D99EB48}"/>
              </a:ext>
            </a:extLst>
          </p:cNvPr>
          <p:cNvSpPr/>
          <p:nvPr/>
        </p:nvSpPr>
        <p:spPr>
          <a:xfrm>
            <a:off x="6298474" y="5704114"/>
            <a:ext cx="3733800" cy="409226"/>
          </a:xfrm>
          <a:prstGeom prst="wedgeRoundRectCallout">
            <a:avLst>
              <a:gd name="adj1" fmla="val -89063"/>
              <a:gd name="adj2" fmla="val 441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600" dirty="0"/>
              <a:t>Pasirenkamas įkeliamos rinkmenos tipas</a:t>
            </a:r>
          </a:p>
        </p:txBody>
      </p:sp>
    </p:spTree>
    <p:extLst>
      <p:ext uri="{BB962C8B-B14F-4D97-AF65-F5344CB8AC3E}">
        <p14:creationId xmlns:p14="http://schemas.microsoft.com/office/powerpoint/2010/main" val="3385250647"/>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43A73-BB24-4FD1-4A64-14221CAC5300}"/>
            </a:ext>
          </a:extLst>
        </p:cNvPr>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A6F4DDCF-235F-3B62-DD10-EEC436BC968C}"/>
              </a:ext>
            </a:extLst>
          </p:cNvPr>
          <p:cNvSpPr>
            <a:spLocks noGrp="1"/>
          </p:cNvSpPr>
          <p:nvPr>
            <p:ph idx="1"/>
          </p:nvPr>
        </p:nvSpPr>
        <p:spPr>
          <a:xfrm>
            <a:off x="838200" y="1043547"/>
            <a:ext cx="9934303" cy="1002967"/>
          </a:xfrm>
        </p:spPr>
        <p:txBody>
          <a:bodyPr vert="horz" lIns="91440" tIns="45720" rIns="91440" bIns="45720" rtlCol="0" anchor="t">
            <a:normAutofit/>
          </a:bodyPr>
          <a:lstStyle/>
          <a:p>
            <a:pPr marL="0" indent="0">
              <a:buNone/>
            </a:pPr>
            <a:r>
              <a:rPr lang="lt-LT" sz="2400" dirty="0">
                <a:latin typeface="Trebuchet MS"/>
              </a:rPr>
              <a:t>Šiame APFP žingsnyje pateikiami papildomi reikalavimai po projekto </a:t>
            </a:r>
            <a:r>
              <a:rPr lang="lt-LT" sz="2400">
                <a:latin typeface="Trebuchet MS"/>
              </a:rPr>
              <a:t>finansavimo pabaigos ir jų įvykdymo terminai pagal projekto sutartį.</a:t>
            </a:r>
            <a:endParaRPr lang="lt-LT" sz="2400" noProof="0">
              <a:latin typeface="Trebuchet MS"/>
            </a:endParaRPr>
          </a:p>
        </p:txBody>
      </p:sp>
      <p:sp>
        <p:nvSpPr>
          <p:cNvPr id="2" name="Title 1">
            <a:extLst>
              <a:ext uri="{FF2B5EF4-FFF2-40B4-BE49-F238E27FC236}">
                <a16:creationId xmlns:a16="http://schemas.microsoft.com/office/drawing/2014/main" id="{AC8D22BD-3651-AA84-5AD0-81E563AF641E}"/>
              </a:ext>
            </a:extLst>
          </p:cNvPr>
          <p:cNvSpPr txBox="1">
            <a:spLocks/>
          </p:cNvSpPr>
          <p:nvPr/>
        </p:nvSpPr>
        <p:spPr>
          <a:xfrm>
            <a:off x="838200" y="428625"/>
            <a:ext cx="10207752" cy="68579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a:lstStyle>
          <a:p>
            <a:r>
              <a:rPr lang="lt-LT" sz="3600" dirty="0"/>
              <a:t>Papildomų reikalavimų pildymas</a:t>
            </a:r>
            <a:endParaRPr lang="lt-LT" sz="3600" noProof="0" dirty="0"/>
          </a:p>
        </p:txBody>
      </p:sp>
      <p:pic>
        <p:nvPicPr>
          <p:cNvPr id="21" name="Paveikslėlis 20">
            <a:extLst>
              <a:ext uri="{FF2B5EF4-FFF2-40B4-BE49-F238E27FC236}">
                <a16:creationId xmlns:a16="http://schemas.microsoft.com/office/drawing/2014/main" id="{8BF50039-8077-1F48-37DB-497D39C9183C}"/>
              </a:ext>
            </a:extLst>
          </p:cNvPr>
          <p:cNvPicPr>
            <a:picLocks noChangeAspect="1"/>
          </p:cNvPicPr>
          <p:nvPr/>
        </p:nvPicPr>
        <p:blipFill>
          <a:blip r:embed="rId2"/>
          <a:stretch>
            <a:fillRect/>
          </a:stretch>
        </p:blipFill>
        <p:spPr>
          <a:xfrm>
            <a:off x="2401228" y="1842533"/>
            <a:ext cx="7389543" cy="4751069"/>
          </a:xfrm>
          <a:prstGeom prst="rect">
            <a:avLst/>
          </a:prstGeom>
        </p:spPr>
      </p:pic>
      <p:sp>
        <p:nvSpPr>
          <p:cNvPr id="22" name="Kalbos debesėlis: stačiakampis su užapvalintais kampais 21">
            <a:extLst>
              <a:ext uri="{FF2B5EF4-FFF2-40B4-BE49-F238E27FC236}">
                <a16:creationId xmlns:a16="http://schemas.microsoft.com/office/drawing/2014/main" id="{09BF19E4-4600-20E5-50D5-DA32A934CF59}"/>
              </a:ext>
            </a:extLst>
          </p:cNvPr>
          <p:cNvSpPr/>
          <p:nvPr/>
        </p:nvSpPr>
        <p:spPr>
          <a:xfrm>
            <a:off x="339634" y="4476205"/>
            <a:ext cx="1806709" cy="1338247"/>
          </a:xfrm>
          <a:prstGeom prst="wedgeRoundRectCallout">
            <a:avLst>
              <a:gd name="adj1" fmla="val 70633"/>
              <a:gd name="adj2" fmla="val 3278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400" dirty="0"/>
              <a:t>Atvaizduojama, ar papildomas reikalavimas projektui yra taikomas</a:t>
            </a:r>
          </a:p>
        </p:txBody>
      </p:sp>
      <p:sp>
        <p:nvSpPr>
          <p:cNvPr id="23" name="Kalbos debesėlis: stačiakampis su užapvalintais kampais 22">
            <a:extLst>
              <a:ext uri="{FF2B5EF4-FFF2-40B4-BE49-F238E27FC236}">
                <a16:creationId xmlns:a16="http://schemas.microsoft.com/office/drawing/2014/main" id="{F0F59BB8-DB51-351A-E6B4-039DAE49691A}"/>
              </a:ext>
            </a:extLst>
          </p:cNvPr>
          <p:cNvSpPr/>
          <p:nvPr/>
        </p:nvSpPr>
        <p:spPr>
          <a:xfrm>
            <a:off x="10045656" y="4553733"/>
            <a:ext cx="1731816" cy="1183190"/>
          </a:xfrm>
          <a:prstGeom prst="wedgeRoundRectCallout">
            <a:avLst>
              <a:gd name="adj1" fmla="val -82108"/>
              <a:gd name="adj2" fmla="val -5131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400" dirty="0"/>
              <a:t>Privaloma pateikti komentarą apie reikalavimo įgyvendinimą</a:t>
            </a:r>
          </a:p>
        </p:txBody>
      </p:sp>
    </p:spTree>
    <p:extLst>
      <p:ext uri="{BB962C8B-B14F-4D97-AF65-F5344CB8AC3E}">
        <p14:creationId xmlns:p14="http://schemas.microsoft.com/office/powerpoint/2010/main" val="828785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FED1E-D8F7-A165-511A-0017F46D69C7}"/>
            </a:ext>
          </a:extLst>
        </p:cNvPr>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4BA0293C-88A9-BCAF-6179-61CFCD16AACE}"/>
              </a:ext>
            </a:extLst>
          </p:cNvPr>
          <p:cNvSpPr>
            <a:spLocks noGrp="1"/>
          </p:cNvSpPr>
          <p:nvPr>
            <p:ph idx="1"/>
          </p:nvPr>
        </p:nvSpPr>
        <p:spPr>
          <a:xfrm>
            <a:off x="7383019" y="1126229"/>
            <a:ext cx="4355837" cy="2235926"/>
          </a:xfrm>
        </p:spPr>
        <p:txBody>
          <a:bodyPr vert="horz" lIns="91440" tIns="45720" rIns="91440" bIns="45720" rtlCol="0" anchor="t">
            <a:normAutofit/>
          </a:bodyPr>
          <a:lstStyle/>
          <a:p>
            <a:pPr marL="0" indent="0">
              <a:buNone/>
            </a:pPr>
            <a:r>
              <a:rPr lang="lt-LT" sz="2200" dirty="0">
                <a:latin typeface="Trebuchet MS"/>
              </a:rPr>
              <a:t>Šiame APFP žingsnyje pildoma </a:t>
            </a:r>
            <a:r>
              <a:rPr lang="lt-LT" sz="2200">
                <a:latin typeface="Trebuchet MS"/>
              </a:rPr>
              <a:t>papildoma projekto informacija ir pasirenkamos vertinimo </a:t>
            </a:r>
            <a:r>
              <a:rPr lang="lt-LT" sz="2200" dirty="0">
                <a:latin typeface="Trebuchet MS"/>
              </a:rPr>
              <a:t>išvados pagal pateiktus klausimus.</a:t>
            </a:r>
            <a:endParaRPr lang="lt-LT" sz="2200" noProof="0" dirty="0">
              <a:latin typeface="Trebuchet MS"/>
            </a:endParaRPr>
          </a:p>
        </p:txBody>
      </p:sp>
      <p:sp>
        <p:nvSpPr>
          <p:cNvPr id="2" name="Title 1">
            <a:extLst>
              <a:ext uri="{FF2B5EF4-FFF2-40B4-BE49-F238E27FC236}">
                <a16:creationId xmlns:a16="http://schemas.microsoft.com/office/drawing/2014/main" id="{68610763-8544-B91E-98F0-B5581F30315F}"/>
              </a:ext>
            </a:extLst>
          </p:cNvPr>
          <p:cNvSpPr txBox="1">
            <a:spLocks/>
          </p:cNvSpPr>
          <p:nvPr/>
        </p:nvSpPr>
        <p:spPr>
          <a:xfrm>
            <a:off x="838200" y="428625"/>
            <a:ext cx="10207752" cy="68579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a:lstStyle>
          <a:p>
            <a:r>
              <a:rPr lang="lt-LT" sz="3600" dirty="0"/>
              <a:t>Kitos informacijos pateikimas</a:t>
            </a:r>
            <a:endParaRPr lang="lt-LT" sz="3600" noProof="0" dirty="0"/>
          </a:p>
        </p:txBody>
      </p:sp>
      <p:pic>
        <p:nvPicPr>
          <p:cNvPr id="5" name="Paveikslėlis 4">
            <a:extLst>
              <a:ext uri="{FF2B5EF4-FFF2-40B4-BE49-F238E27FC236}">
                <a16:creationId xmlns:a16="http://schemas.microsoft.com/office/drawing/2014/main" id="{BD4045B0-4088-7F15-3D50-A015E00B383A}"/>
              </a:ext>
            </a:extLst>
          </p:cNvPr>
          <p:cNvPicPr>
            <a:picLocks noChangeAspect="1"/>
          </p:cNvPicPr>
          <p:nvPr/>
        </p:nvPicPr>
        <p:blipFill>
          <a:blip r:embed="rId2"/>
          <a:stretch>
            <a:fillRect/>
          </a:stretch>
        </p:blipFill>
        <p:spPr>
          <a:xfrm>
            <a:off x="838200" y="1114971"/>
            <a:ext cx="6438026" cy="5332785"/>
          </a:xfrm>
          <a:prstGeom prst="rect">
            <a:avLst/>
          </a:prstGeom>
        </p:spPr>
      </p:pic>
      <p:sp>
        <p:nvSpPr>
          <p:cNvPr id="6" name="Kalbos debesėlis: stačiakampis su užapvalintais kampais 5">
            <a:extLst>
              <a:ext uri="{FF2B5EF4-FFF2-40B4-BE49-F238E27FC236}">
                <a16:creationId xmlns:a16="http://schemas.microsoft.com/office/drawing/2014/main" id="{984C386D-CEB5-113A-4A60-5EC42598D195}"/>
              </a:ext>
            </a:extLst>
          </p:cNvPr>
          <p:cNvSpPr/>
          <p:nvPr/>
        </p:nvSpPr>
        <p:spPr>
          <a:xfrm>
            <a:off x="6997961" y="2974291"/>
            <a:ext cx="4355837" cy="457810"/>
          </a:xfrm>
          <a:prstGeom prst="wedgeRoundRectCallout">
            <a:avLst>
              <a:gd name="adj1" fmla="val -108735"/>
              <a:gd name="adj2" fmla="val 6276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400" dirty="0"/>
              <a:t>Pasirenkama vertinimo išvada pagal pateiktą klausimą</a:t>
            </a:r>
          </a:p>
        </p:txBody>
      </p:sp>
      <p:sp>
        <p:nvSpPr>
          <p:cNvPr id="7" name="Kalbos debesėlis: stačiakampis su užapvalintais kampais 6">
            <a:extLst>
              <a:ext uri="{FF2B5EF4-FFF2-40B4-BE49-F238E27FC236}">
                <a16:creationId xmlns:a16="http://schemas.microsoft.com/office/drawing/2014/main" id="{F4A68724-B433-F0DD-A7B4-1B2BF97AE2C6}"/>
              </a:ext>
            </a:extLst>
          </p:cNvPr>
          <p:cNvSpPr/>
          <p:nvPr/>
        </p:nvSpPr>
        <p:spPr>
          <a:xfrm>
            <a:off x="6997962" y="3978610"/>
            <a:ext cx="4355837" cy="732728"/>
          </a:xfrm>
          <a:prstGeom prst="wedgeRoundRectCallout">
            <a:avLst>
              <a:gd name="adj1" fmla="val -67750"/>
              <a:gd name="adj2" fmla="val -17593"/>
              <a:gd name="adj3" fmla="val 16667"/>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lt-LT" sz="1400" dirty="0"/>
              <a:t>Galima pateikti papildomą paaiškinimą arba informaciją. Pasirinkus vertinimo išvadą „Taip“, komentarą užpildyti </a:t>
            </a:r>
            <a:r>
              <a:rPr lang="lt-LT" sz="1400"/>
              <a:t>privaloma.</a:t>
            </a:r>
            <a:endParaRPr lang="lt-LT" sz="1400" dirty="0"/>
          </a:p>
        </p:txBody>
      </p:sp>
      <p:sp>
        <p:nvSpPr>
          <p:cNvPr id="10" name="Kalbos debesėlis: stačiakampis su užapvalintais kampais 9">
            <a:extLst>
              <a:ext uri="{FF2B5EF4-FFF2-40B4-BE49-F238E27FC236}">
                <a16:creationId xmlns:a16="http://schemas.microsoft.com/office/drawing/2014/main" id="{EA4C1063-CE98-F815-D288-E179D751FA16}"/>
              </a:ext>
            </a:extLst>
          </p:cNvPr>
          <p:cNvSpPr/>
          <p:nvPr/>
        </p:nvSpPr>
        <p:spPr>
          <a:xfrm>
            <a:off x="6997961" y="5087994"/>
            <a:ext cx="4355837" cy="983105"/>
          </a:xfrm>
          <a:prstGeom prst="wedgeRoundRectCallout">
            <a:avLst>
              <a:gd name="adj1" fmla="val -80945"/>
              <a:gd name="adj2" fmla="val 62069"/>
              <a:gd name="adj3" fmla="val 16667"/>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lt-LT" sz="1400"/>
              <a:t>Paspaudus mygtuką, atliekamas APFP duomenų </a:t>
            </a:r>
            <a:r>
              <a:rPr lang="lt-LT" sz="1400" dirty="0"/>
              <a:t>patikrinimas ir tikrinama, ar nėra klaidų prieš pateikimą. Rekomenduojama atlikti duomenų tikrinimą prieš </a:t>
            </a:r>
            <a:r>
              <a:rPr lang="lt-LT" sz="1400"/>
              <a:t>pateikiant APFP.</a:t>
            </a:r>
            <a:endParaRPr lang="lt-LT" sz="1400" dirty="0"/>
          </a:p>
        </p:txBody>
      </p:sp>
    </p:spTree>
    <p:extLst>
      <p:ext uri="{BB962C8B-B14F-4D97-AF65-F5344CB8AC3E}">
        <p14:creationId xmlns:p14="http://schemas.microsoft.com/office/powerpoint/2010/main" val="3658772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F8F8F-C83C-0FA7-2149-AC5CD20AE1C5}"/>
            </a:ext>
          </a:extLst>
        </p:cNvPr>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E17712EF-251D-9279-BE93-AC1EF2950DAA}"/>
              </a:ext>
            </a:extLst>
          </p:cNvPr>
          <p:cNvSpPr>
            <a:spLocks noGrp="1"/>
          </p:cNvSpPr>
          <p:nvPr>
            <p:ph idx="1"/>
          </p:nvPr>
        </p:nvSpPr>
        <p:spPr>
          <a:xfrm>
            <a:off x="838201" y="1065249"/>
            <a:ext cx="10900656" cy="1044085"/>
          </a:xfrm>
        </p:spPr>
        <p:txBody>
          <a:bodyPr>
            <a:normAutofit/>
          </a:bodyPr>
          <a:lstStyle/>
          <a:p>
            <a:pPr marL="0" indent="0">
              <a:buNone/>
            </a:pPr>
            <a:r>
              <a:rPr lang="lt-LT" sz="2200" dirty="0"/>
              <a:t>Prie APFP galima pridėti ar atsisiųsti projekto priežiūrą ir stebėsenos rodiklius pagrindžiančius dokumentus bei kitas susijusias rinkmenas.</a:t>
            </a:r>
            <a:endParaRPr lang="lt-LT" sz="2200" noProof="0" dirty="0"/>
          </a:p>
        </p:txBody>
      </p:sp>
      <p:sp>
        <p:nvSpPr>
          <p:cNvPr id="2" name="Title 1">
            <a:extLst>
              <a:ext uri="{FF2B5EF4-FFF2-40B4-BE49-F238E27FC236}">
                <a16:creationId xmlns:a16="http://schemas.microsoft.com/office/drawing/2014/main" id="{4ECBF3BE-AE33-E0EA-4736-09895C1391B9}"/>
              </a:ext>
            </a:extLst>
          </p:cNvPr>
          <p:cNvSpPr txBox="1">
            <a:spLocks/>
          </p:cNvSpPr>
          <p:nvPr/>
        </p:nvSpPr>
        <p:spPr>
          <a:xfrm>
            <a:off x="838200" y="428625"/>
            <a:ext cx="10207752" cy="68579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a:lstStyle>
          <a:p>
            <a:r>
              <a:rPr lang="lt-LT" sz="3600" dirty="0"/>
              <a:t>Rinkmenų pridėjimas prie APFP</a:t>
            </a:r>
            <a:endParaRPr lang="lt-LT" sz="3600" noProof="0" dirty="0"/>
          </a:p>
        </p:txBody>
      </p:sp>
      <p:pic>
        <p:nvPicPr>
          <p:cNvPr id="12" name="Paveikslėlis 11">
            <a:extLst>
              <a:ext uri="{FF2B5EF4-FFF2-40B4-BE49-F238E27FC236}">
                <a16:creationId xmlns:a16="http://schemas.microsoft.com/office/drawing/2014/main" id="{540554EF-6A45-9B73-265C-3F9BD82B407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38200" y="1765142"/>
            <a:ext cx="10909246" cy="2119933"/>
          </a:xfrm>
          <a:prstGeom prst="rect">
            <a:avLst/>
          </a:prstGeom>
        </p:spPr>
      </p:pic>
      <p:sp>
        <p:nvSpPr>
          <p:cNvPr id="13" name="Kalbos debesėlis: stačiakampis su užapvalintais kampais 12">
            <a:extLst>
              <a:ext uri="{FF2B5EF4-FFF2-40B4-BE49-F238E27FC236}">
                <a16:creationId xmlns:a16="http://schemas.microsoft.com/office/drawing/2014/main" id="{CB178589-F0D8-DBFC-3355-39FC232D7306}"/>
              </a:ext>
            </a:extLst>
          </p:cNvPr>
          <p:cNvSpPr/>
          <p:nvPr/>
        </p:nvSpPr>
        <p:spPr>
          <a:xfrm>
            <a:off x="1896182" y="2109430"/>
            <a:ext cx="4558214" cy="421653"/>
          </a:xfrm>
          <a:prstGeom prst="wedgeRoundRectCallout">
            <a:avLst>
              <a:gd name="adj1" fmla="val -60367"/>
              <a:gd name="adj2" fmla="val 18179"/>
              <a:gd name="adj3" fmla="val 16667"/>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lt-LT" sz="1400"/>
              <a:t>Paspaudus mygtuką, atidaromas rinkmenų pridėjimo langas</a:t>
            </a:r>
          </a:p>
        </p:txBody>
      </p:sp>
      <p:pic>
        <p:nvPicPr>
          <p:cNvPr id="15" name="Paveikslėlis 14">
            <a:extLst>
              <a:ext uri="{FF2B5EF4-FFF2-40B4-BE49-F238E27FC236}">
                <a16:creationId xmlns:a16="http://schemas.microsoft.com/office/drawing/2014/main" id="{0645B67D-216F-1862-F038-E65EFB040E32}"/>
              </a:ext>
            </a:extLst>
          </p:cNvPr>
          <p:cNvPicPr>
            <a:picLocks noChangeAspect="1"/>
          </p:cNvPicPr>
          <p:nvPr/>
        </p:nvPicPr>
        <p:blipFill>
          <a:blip r:embed="rId3"/>
          <a:stretch>
            <a:fillRect/>
          </a:stretch>
        </p:blipFill>
        <p:spPr>
          <a:xfrm>
            <a:off x="838200" y="4505421"/>
            <a:ext cx="6598920" cy="1738177"/>
          </a:xfrm>
          <a:prstGeom prst="rect">
            <a:avLst/>
          </a:prstGeom>
        </p:spPr>
      </p:pic>
      <p:sp>
        <p:nvSpPr>
          <p:cNvPr id="16" name="Kalbos debesėlis: stačiakampis su užapvalintais kampais 15">
            <a:extLst>
              <a:ext uri="{FF2B5EF4-FFF2-40B4-BE49-F238E27FC236}">
                <a16:creationId xmlns:a16="http://schemas.microsoft.com/office/drawing/2014/main" id="{63AD64EA-997E-52BA-0B23-CC64F0C16CC5}"/>
              </a:ext>
            </a:extLst>
          </p:cNvPr>
          <p:cNvSpPr/>
          <p:nvPr/>
        </p:nvSpPr>
        <p:spPr>
          <a:xfrm>
            <a:off x="838201" y="3927505"/>
            <a:ext cx="3758983" cy="537733"/>
          </a:xfrm>
          <a:prstGeom prst="wedgeRoundRectCallout">
            <a:avLst>
              <a:gd name="adj1" fmla="val -20670"/>
              <a:gd name="adj2" fmla="val 9031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400" dirty="0"/>
              <a:t>Pasirenkamas arba nutempiamas failas, kurį norima pridėti prie APFP</a:t>
            </a:r>
          </a:p>
        </p:txBody>
      </p:sp>
      <p:sp>
        <p:nvSpPr>
          <p:cNvPr id="17" name="Kalbos debesėlis: stačiakampis su užapvalintais kampais 16">
            <a:extLst>
              <a:ext uri="{FF2B5EF4-FFF2-40B4-BE49-F238E27FC236}">
                <a16:creationId xmlns:a16="http://schemas.microsoft.com/office/drawing/2014/main" id="{5613E96E-288C-49AB-721D-83DDFDAF8AF9}"/>
              </a:ext>
            </a:extLst>
          </p:cNvPr>
          <p:cNvSpPr/>
          <p:nvPr/>
        </p:nvSpPr>
        <p:spPr>
          <a:xfrm>
            <a:off x="4766093" y="5907371"/>
            <a:ext cx="1991323" cy="485945"/>
          </a:xfrm>
          <a:prstGeom prst="wedgeRoundRectCallout">
            <a:avLst>
              <a:gd name="adj1" fmla="val -27977"/>
              <a:gd name="adj2" fmla="val -8425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400" dirty="0"/>
              <a:t>Pasirenkamas įkeliamos rinkmenos tipas</a:t>
            </a:r>
          </a:p>
        </p:txBody>
      </p:sp>
      <p:sp>
        <p:nvSpPr>
          <p:cNvPr id="18" name="Kalbos debesėlis: stačiakampis su užapvalintais kampais 17">
            <a:extLst>
              <a:ext uri="{FF2B5EF4-FFF2-40B4-BE49-F238E27FC236}">
                <a16:creationId xmlns:a16="http://schemas.microsoft.com/office/drawing/2014/main" id="{D965DCF8-3BA7-D33A-A8C4-CF3E2F6A9F8F}"/>
              </a:ext>
            </a:extLst>
          </p:cNvPr>
          <p:cNvSpPr/>
          <p:nvPr/>
        </p:nvSpPr>
        <p:spPr>
          <a:xfrm>
            <a:off x="838200" y="5907371"/>
            <a:ext cx="2305594" cy="485945"/>
          </a:xfrm>
          <a:prstGeom prst="wedgeRoundRectCallout">
            <a:avLst>
              <a:gd name="adj1" fmla="val 56850"/>
              <a:gd name="adj2" fmla="val -2741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400" dirty="0"/>
              <a:t>Paspaudus mygtuką rinkmena pridedama</a:t>
            </a:r>
          </a:p>
        </p:txBody>
      </p:sp>
      <p:sp>
        <p:nvSpPr>
          <p:cNvPr id="19" name="Kalbos debesėlis: stačiakampis su užapvalintais kampais 18">
            <a:extLst>
              <a:ext uri="{FF2B5EF4-FFF2-40B4-BE49-F238E27FC236}">
                <a16:creationId xmlns:a16="http://schemas.microsoft.com/office/drawing/2014/main" id="{D6ABF027-DFFF-9FF4-5659-C35E98696665}"/>
              </a:ext>
            </a:extLst>
          </p:cNvPr>
          <p:cNvSpPr/>
          <p:nvPr/>
        </p:nvSpPr>
        <p:spPr>
          <a:xfrm>
            <a:off x="7578663" y="3925257"/>
            <a:ext cx="4160194" cy="537733"/>
          </a:xfrm>
          <a:prstGeom prst="wedgeRoundRectCallout">
            <a:avLst>
              <a:gd name="adj1" fmla="val 36704"/>
              <a:gd name="adj2" fmla="val -65800"/>
              <a:gd name="adj3" fmla="val 16667"/>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lt-LT" sz="1400"/>
              <a:t>Pažymėjus vieną arba kelias rinkmenas, galima jas </a:t>
            </a:r>
            <a:r>
              <a:rPr lang="lt-LT" sz="1400" dirty="0"/>
              <a:t>vienu metu atsisiųsti į kompiuterį</a:t>
            </a:r>
          </a:p>
        </p:txBody>
      </p:sp>
      <p:sp>
        <p:nvSpPr>
          <p:cNvPr id="20" name="Kalbos debesėlis: stačiakampis su užapvalintais kampais 19">
            <a:extLst>
              <a:ext uri="{FF2B5EF4-FFF2-40B4-BE49-F238E27FC236}">
                <a16:creationId xmlns:a16="http://schemas.microsoft.com/office/drawing/2014/main" id="{25FB7AD0-C940-7A1D-F43B-DF714CDD24EB}"/>
              </a:ext>
            </a:extLst>
          </p:cNvPr>
          <p:cNvSpPr/>
          <p:nvPr/>
        </p:nvSpPr>
        <p:spPr>
          <a:xfrm>
            <a:off x="8580332" y="2241133"/>
            <a:ext cx="3158525" cy="289950"/>
          </a:xfrm>
          <a:prstGeom prst="wedgeRoundRectCallout">
            <a:avLst>
              <a:gd name="adj1" fmla="val 27961"/>
              <a:gd name="adj2" fmla="val 19579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400" dirty="0"/>
              <a:t>Galima koreguoti arba šalinti rinkmenas</a:t>
            </a:r>
          </a:p>
        </p:txBody>
      </p:sp>
      <p:sp>
        <p:nvSpPr>
          <p:cNvPr id="4" name="Kalbos debesėlis: stačiakampis su užapvalintais kampais 3">
            <a:extLst>
              <a:ext uri="{FF2B5EF4-FFF2-40B4-BE49-F238E27FC236}">
                <a16:creationId xmlns:a16="http://schemas.microsoft.com/office/drawing/2014/main" id="{657E63BE-6766-B2B1-DDB9-C4FDEBCAA40A}"/>
              </a:ext>
            </a:extLst>
          </p:cNvPr>
          <p:cNvSpPr/>
          <p:nvPr/>
        </p:nvSpPr>
        <p:spPr>
          <a:xfrm>
            <a:off x="4790476" y="3925257"/>
            <a:ext cx="2602991" cy="537733"/>
          </a:xfrm>
          <a:prstGeom prst="wedgeRoundRectCallout">
            <a:avLst>
              <a:gd name="adj1" fmla="val -96548"/>
              <a:gd name="adj2" fmla="val 23186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400" dirty="0"/>
              <a:t>Galima nurodyti papildomą informaciją apie rinkmeną</a:t>
            </a:r>
          </a:p>
        </p:txBody>
      </p:sp>
      <p:sp>
        <p:nvSpPr>
          <p:cNvPr id="5" name="Kalbos debesėlis: stačiakampis su užapvalintais kampais 4">
            <a:extLst>
              <a:ext uri="{FF2B5EF4-FFF2-40B4-BE49-F238E27FC236}">
                <a16:creationId xmlns:a16="http://schemas.microsoft.com/office/drawing/2014/main" id="{24FB405F-CFDD-0F34-9510-0B266F0DEEE9}"/>
              </a:ext>
            </a:extLst>
          </p:cNvPr>
          <p:cNvSpPr/>
          <p:nvPr/>
        </p:nvSpPr>
        <p:spPr>
          <a:xfrm>
            <a:off x="4611950" y="3367291"/>
            <a:ext cx="2825170" cy="289950"/>
          </a:xfrm>
          <a:prstGeom prst="wedgeRoundRectCallout">
            <a:avLst>
              <a:gd name="adj1" fmla="val -81082"/>
              <a:gd name="adj2" fmla="val -13950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400" dirty="0"/>
              <a:t>Galima peržiūrėti prisegtą rinkmeną</a:t>
            </a:r>
          </a:p>
        </p:txBody>
      </p:sp>
    </p:spTree>
    <p:extLst>
      <p:ext uri="{BB962C8B-B14F-4D97-AF65-F5344CB8AC3E}">
        <p14:creationId xmlns:p14="http://schemas.microsoft.com/office/powerpoint/2010/main" val="3362171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B26CA-6ECC-4820-5A4F-32530F26562B}"/>
            </a:ext>
          </a:extLst>
        </p:cNvPr>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4D203FCA-A435-DCB3-ADFB-AA01F7280BA1}"/>
              </a:ext>
            </a:extLst>
          </p:cNvPr>
          <p:cNvSpPr>
            <a:spLocks noGrp="1"/>
          </p:cNvSpPr>
          <p:nvPr>
            <p:ph idx="1"/>
          </p:nvPr>
        </p:nvSpPr>
        <p:spPr>
          <a:xfrm>
            <a:off x="838201" y="980261"/>
            <a:ext cx="10900656" cy="987876"/>
          </a:xfrm>
        </p:spPr>
        <p:txBody>
          <a:bodyPr vert="horz" lIns="91440" tIns="45720" rIns="91440" bIns="45720" rtlCol="0" anchor="t">
            <a:normAutofit/>
          </a:bodyPr>
          <a:lstStyle/>
          <a:p>
            <a:pPr marL="0" indent="0">
              <a:buNone/>
            </a:pPr>
            <a:r>
              <a:rPr lang="lt-LT" sz="2200">
                <a:latin typeface="Trebuchet MS"/>
              </a:rPr>
              <a:t>Užpildžius visus APFP duomenis, galima pateikti ataskaitą vertinimui. Prieš pateikimą </a:t>
            </a:r>
            <a:r>
              <a:rPr lang="lt-LT" sz="2200" dirty="0">
                <a:latin typeface="Trebuchet MS"/>
              </a:rPr>
              <a:t>sistema automatiškai patikrina, ar nėra klaidų.</a:t>
            </a:r>
            <a:endParaRPr lang="lt-LT" sz="2200" noProof="0" dirty="0">
              <a:latin typeface="Trebuchet MS"/>
            </a:endParaRPr>
          </a:p>
        </p:txBody>
      </p:sp>
      <p:sp>
        <p:nvSpPr>
          <p:cNvPr id="2" name="Title 1">
            <a:extLst>
              <a:ext uri="{FF2B5EF4-FFF2-40B4-BE49-F238E27FC236}">
                <a16:creationId xmlns:a16="http://schemas.microsoft.com/office/drawing/2014/main" id="{40C8D3BA-0EA7-8163-7CEB-54EAFE689D56}"/>
              </a:ext>
            </a:extLst>
          </p:cNvPr>
          <p:cNvSpPr txBox="1">
            <a:spLocks/>
          </p:cNvSpPr>
          <p:nvPr/>
        </p:nvSpPr>
        <p:spPr>
          <a:xfrm>
            <a:off x="838200" y="428625"/>
            <a:ext cx="10207752" cy="68579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a:lstStyle>
          <a:p>
            <a:r>
              <a:rPr lang="lt-LT" sz="3600" dirty="0"/>
              <a:t>APFP pateikimas vertinimui</a:t>
            </a:r>
            <a:endParaRPr lang="lt-LT" sz="3600" noProof="0" dirty="0"/>
          </a:p>
        </p:txBody>
      </p:sp>
      <p:pic>
        <p:nvPicPr>
          <p:cNvPr id="8" name="Paveikslėlis 7">
            <a:extLst>
              <a:ext uri="{FF2B5EF4-FFF2-40B4-BE49-F238E27FC236}">
                <a16:creationId xmlns:a16="http://schemas.microsoft.com/office/drawing/2014/main" id="{2ED177D2-0CF6-7C29-A8DC-B3FD853D4B6D}"/>
              </a:ext>
            </a:extLst>
          </p:cNvPr>
          <p:cNvPicPr>
            <a:picLocks noChangeAspect="1"/>
          </p:cNvPicPr>
          <p:nvPr/>
        </p:nvPicPr>
        <p:blipFill>
          <a:blip r:embed="rId3"/>
          <a:stretch>
            <a:fillRect/>
          </a:stretch>
        </p:blipFill>
        <p:spPr>
          <a:xfrm>
            <a:off x="838200" y="1696666"/>
            <a:ext cx="5078032" cy="4852180"/>
          </a:xfrm>
          <a:prstGeom prst="rect">
            <a:avLst/>
          </a:prstGeom>
        </p:spPr>
      </p:pic>
      <p:sp>
        <p:nvSpPr>
          <p:cNvPr id="9" name="Kalbos debesėlis: stačiakampis su užapvalintais kampais 8">
            <a:extLst>
              <a:ext uri="{FF2B5EF4-FFF2-40B4-BE49-F238E27FC236}">
                <a16:creationId xmlns:a16="http://schemas.microsoft.com/office/drawing/2014/main" id="{D575FE2B-4D93-0BC6-28B7-C27BA1648875}"/>
              </a:ext>
            </a:extLst>
          </p:cNvPr>
          <p:cNvSpPr/>
          <p:nvPr/>
        </p:nvSpPr>
        <p:spPr>
          <a:xfrm>
            <a:off x="3866134" y="5305453"/>
            <a:ext cx="4819271" cy="601808"/>
          </a:xfrm>
          <a:prstGeom prst="wedgeRoundRectCallout">
            <a:avLst>
              <a:gd name="adj1" fmla="val -29678"/>
              <a:gd name="adj2" fmla="val 99584"/>
              <a:gd name="adj3" fmla="val 16667"/>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lt-LT" sz="1600" dirty="0"/>
              <a:t>Paspaudus mygtuką, APFP pateikiama vertinimui ir </a:t>
            </a:r>
            <a:r>
              <a:rPr lang="lt-LT" sz="1600"/>
              <a:t>perduodama į INVESTIS </a:t>
            </a:r>
          </a:p>
        </p:txBody>
      </p:sp>
      <p:sp>
        <p:nvSpPr>
          <p:cNvPr id="11" name="Kalbos debesėlis: stačiakampis su užapvalintais kampais 10">
            <a:extLst>
              <a:ext uri="{FF2B5EF4-FFF2-40B4-BE49-F238E27FC236}">
                <a16:creationId xmlns:a16="http://schemas.microsoft.com/office/drawing/2014/main" id="{8891FC07-218F-0147-AB2B-6D8FCE6EAF7B}"/>
              </a:ext>
            </a:extLst>
          </p:cNvPr>
          <p:cNvSpPr/>
          <p:nvPr/>
        </p:nvSpPr>
        <p:spPr>
          <a:xfrm>
            <a:off x="6096000" y="5999148"/>
            <a:ext cx="4901721" cy="457810"/>
          </a:xfrm>
          <a:prstGeom prst="wedgeRoundRectCallout">
            <a:avLst>
              <a:gd name="adj1" fmla="val -55210"/>
              <a:gd name="adj2" fmla="val 36058"/>
              <a:gd name="adj3" fmla="val 16667"/>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lt-LT" sz="1600"/>
              <a:t>Paspaudus mygtuką, APFP įrašas pašalinamas iš sistemos</a:t>
            </a:r>
          </a:p>
        </p:txBody>
      </p:sp>
      <p:sp>
        <p:nvSpPr>
          <p:cNvPr id="12" name="Turinio vietos rezervavimo ženklas 2">
            <a:extLst>
              <a:ext uri="{FF2B5EF4-FFF2-40B4-BE49-F238E27FC236}">
                <a16:creationId xmlns:a16="http://schemas.microsoft.com/office/drawing/2014/main" id="{673A2493-37A2-8CB5-0C0E-2B81AC3616A8}"/>
              </a:ext>
            </a:extLst>
          </p:cNvPr>
          <p:cNvSpPr txBox="1">
            <a:spLocks/>
          </p:cNvSpPr>
          <p:nvPr/>
        </p:nvSpPr>
        <p:spPr>
          <a:xfrm>
            <a:off x="6096000" y="2380553"/>
            <a:ext cx="6096000" cy="234029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t-LT" sz="2200" b="1" dirty="0"/>
              <a:t>Pateikimo metu:</a:t>
            </a:r>
          </a:p>
          <a:p>
            <a:r>
              <a:rPr lang="lt-LT" sz="2200" dirty="0"/>
              <a:t>sistema patikrina APFP duomenis</a:t>
            </a:r>
          </a:p>
          <a:p>
            <a:r>
              <a:rPr lang="lt-LT" sz="2200" dirty="0"/>
              <a:t>pakeičiama APFP būsena į „Pateikta“</a:t>
            </a:r>
          </a:p>
          <a:p>
            <a:r>
              <a:rPr lang="lt-LT" sz="2200">
                <a:latin typeface="Trebuchet MS"/>
              </a:rPr>
              <a:t>pateikus APFP, redagavimas nebegalimas</a:t>
            </a:r>
          </a:p>
          <a:p>
            <a:r>
              <a:rPr lang="lt-LT" sz="2200">
                <a:latin typeface="Trebuchet MS"/>
              </a:rPr>
              <a:t>APFP duomenys perduodami į INVESTIS</a:t>
            </a:r>
            <a:endParaRPr lang="lt-LT" sz="2200"/>
          </a:p>
        </p:txBody>
      </p:sp>
    </p:spTree>
    <p:extLst>
      <p:ext uri="{BB962C8B-B14F-4D97-AF65-F5344CB8AC3E}">
        <p14:creationId xmlns:p14="http://schemas.microsoft.com/office/powerpoint/2010/main" val="1729988626"/>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F0645-CE87-D369-E144-A27EC7D87D27}"/>
            </a:ext>
          </a:extLst>
        </p:cNvPr>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33466954-B662-B996-66A2-9CAEC91324FA}"/>
              </a:ext>
            </a:extLst>
          </p:cNvPr>
          <p:cNvSpPr>
            <a:spLocks noGrp="1"/>
          </p:cNvSpPr>
          <p:nvPr>
            <p:ph idx="1"/>
          </p:nvPr>
        </p:nvSpPr>
        <p:spPr>
          <a:xfrm>
            <a:off x="838201" y="980261"/>
            <a:ext cx="10900656" cy="1150292"/>
          </a:xfrm>
        </p:spPr>
        <p:txBody>
          <a:bodyPr vert="horz" lIns="91440" tIns="45720" rIns="91440" bIns="45720" rtlCol="0" anchor="t">
            <a:normAutofit/>
          </a:bodyPr>
          <a:lstStyle/>
          <a:p>
            <a:pPr marL="0" indent="0">
              <a:buNone/>
            </a:pPr>
            <a:r>
              <a:rPr lang="lt-LT" sz="2200">
                <a:latin typeface="Trebuchet MS"/>
              </a:rPr>
              <a:t>Skiltyje „Pranešimai“ pateikiama informacija, susijusi su APFP vertinimu ir </a:t>
            </a:r>
            <a:r>
              <a:rPr lang="lt-LT" sz="2200" dirty="0">
                <a:latin typeface="Trebuchet MS"/>
              </a:rPr>
              <a:t>duomenų tikslinimu. Čia galima peržiūrėti gautus ir išsiųstus pranešimus bei su APFP susijusius priminimus.</a:t>
            </a:r>
            <a:endParaRPr lang="lt-LT" sz="2200" noProof="0" dirty="0">
              <a:latin typeface="Trebuchet MS"/>
            </a:endParaRPr>
          </a:p>
        </p:txBody>
      </p:sp>
      <p:sp>
        <p:nvSpPr>
          <p:cNvPr id="2" name="Title 1">
            <a:extLst>
              <a:ext uri="{FF2B5EF4-FFF2-40B4-BE49-F238E27FC236}">
                <a16:creationId xmlns:a16="http://schemas.microsoft.com/office/drawing/2014/main" id="{E15EFD80-705A-26D1-1D97-C38640361ABB}"/>
              </a:ext>
            </a:extLst>
          </p:cNvPr>
          <p:cNvSpPr txBox="1">
            <a:spLocks/>
          </p:cNvSpPr>
          <p:nvPr/>
        </p:nvSpPr>
        <p:spPr>
          <a:xfrm>
            <a:off x="838200" y="428625"/>
            <a:ext cx="10207752" cy="68579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a:lstStyle>
          <a:p>
            <a:r>
              <a:rPr lang="lt-LT" sz="3600" dirty="0"/>
              <a:t>Pranešimų ir priminimų peržiūra</a:t>
            </a:r>
            <a:endParaRPr lang="lt-LT" sz="3600" noProof="0" dirty="0"/>
          </a:p>
        </p:txBody>
      </p:sp>
      <p:pic>
        <p:nvPicPr>
          <p:cNvPr id="5" name="Paveikslėlis 4">
            <a:extLst>
              <a:ext uri="{FF2B5EF4-FFF2-40B4-BE49-F238E27FC236}">
                <a16:creationId xmlns:a16="http://schemas.microsoft.com/office/drawing/2014/main" id="{DEC71752-C0A6-9E77-2CAF-A4A9B0FA4AB5}"/>
              </a:ext>
            </a:extLst>
          </p:cNvPr>
          <p:cNvPicPr>
            <a:picLocks noChangeAspect="1"/>
          </p:cNvPicPr>
          <p:nvPr/>
        </p:nvPicPr>
        <p:blipFill>
          <a:blip r:embed="rId2"/>
          <a:stretch>
            <a:fillRect/>
          </a:stretch>
        </p:blipFill>
        <p:spPr>
          <a:xfrm>
            <a:off x="2166731" y="1943284"/>
            <a:ext cx="7858537" cy="4650657"/>
          </a:xfrm>
          <a:prstGeom prst="rect">
            <a:avLst/>
          </a:prstGeom>
        </p:spPr>
      </p:pic>
      <p:sp>
        <p:nvSpPr>
          <p:cNvPr id="6" name="Kalbos debesėlis: stačiakampis su užapvalintais kampais 5">
            <a:extLst>
              <a:ext uri="{FF2B5EF4-FFF2-40B4-BE49-F238E27FC236}">
                <a16:creationId xmlns:a16="http://schemas.microsoft.com/office/drawing/2014/main" id="{B6CC2AD0-0306-C22C-58FC-744DCBEFE84E}"/>
              </a:ext>
            </a:extLst>
          </p:cNvPr>
          <p:cNvSpPr/>
          <p:nvPr/>
        </p:nvSpPr>
        <p:spPr>
          <a:xfrm>
            <a:off x="187452" y="2140255"/>
            <a:ext cx="1874520" cy="877265"/>
          </a:xfrm>
          <a:prstGeom prst="wedgeRoundRectCallout">
            <a:avLst>
              <a:gd name="adj1" fmla="val 63349"/>
              <a:gd name="adj2" fmla="val -2194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400" dirty="0"/>
              <a:t>Atvaizduojami gauti ir išsiųsti pranešimai, susiję su APFP</a:t>
            </a:r>
          </a:p>
        </p:txBody>
      </p:sp>
      <p:sp>
        <p:nvSpPr>
          <p:cNvPr id="7" name="Kalbos debesėlis: stačiakampis su užapvalintais kampais 6">
            <a:extLst>
              <a:ext uri="{FF2B5EF4-FFF2-40B4-BE49-F238E27FC236}">
                <a16:creationId xmlns:a16="http://schemas.microsoft.com/office/drawing/2014/main" id="{C512BE7A-D3A1-4FFE-FFAA-FA53A59BAF30}"/>
              </a:ext>
            </a:extLst>
          </p:cNvPr>
          <p:cNvSpPr/>
          <p:nvPr/>
        </p:nvSpPr>
        <p:spPr>
          <a:xfrm>
            <a:off x="187452" y="4798111"/>
            <a:ext cx="1874520" cy="1079628"/>
          </a:xfrm>
          <a:prstGeom prst="wedgeRoundRectCallout">
            <a:avLst>
              <a:gd name="adj1" fmla="val 63349"/>
              <a:gd name="adj2" fmla="val -2194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400" dirty="0"/>
              <a:t>Atvaizduojami priminimai apie APFP terminus ar reikalingus veiksmus</a:t>
            </a:r>
          </a:p>
        </p:txBody>
      </p:sp>
      <p:sp>
        <p:nvSpPr>
          <p:cNvPr id="10" name="Kalbos debesėlis: stačiakampis su užapvalintais kampais 9">
            <a:extLst>
              <a:ext uri="{FF2B5EF4-FFF2-40B4-BE49-F238E27FC236}">
                <a16:creationId xmlns:a16="http://schemas.microsoft.com/office/drawing/2014/main" id="{EBADED34-4D7B-5317-C022-507671885FF8}"/>
              </a:ext>
            </a:extLst>
          </p:cNvPr>
          <p:cNvSpPr/>
          <p:nvPr/>
        </p:nvSpPr>
        <p:spPr>
          <a:xfrm>
            <a:off x="7115556" y="1728635"/>
            <a:ext cx="2238756" cy="823239"/>
          </a:xfrm>
          <a:prstGeom prst="wedgeRoundRectCallout">
            <a:avLst>
              <a:gd name="adj1" fmla="val -59763"/>
              <a:gd name="adj2" fmla="val 106035"/>
              <a:gd name="adj3" fmla="val 16667"/>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lt-LT" sz="1400" dirty="0"/>
              <a:t>Atvaizduojama pranešimų </a:t>
            </a:r>
            <a:r>
              <a:rPr lang="lt-LT" sz="1400"/>
              <a:t>antraštė ir, ją paspaudus, </a:t>
            </a:r>
            <a:r>
              <a:rPr lang="lt-LT" sz="1400" dirty="0"/>
              <a:t>atidaromas pranešimas</a:t>
            </a:r>
          </a:p>
        </p:txBody>
      </p:sp>
      <p:sp>
        <p:nvSpPr>
          <p:cNvPr id="13" name="Kalbos debesėlis: stačiakampis su užapvalintais kampais 12">
            <a:extLst>
              <a:ext uri="{FF2B5EF4-FFF2-40B4-BE49-F238E27FC236}">
                <a16:creationId xmlns:a16="http://schemas.microsoft.com/office/drawing/2014/main" id="{93A26596-EBB5-8336-B7DE-5820956B4C8A}"/>
              </a:ext>
            </a:extLst>
          </p:cNvPr>
          <p:cNvSpPr/>
          <p:nvPr/>
        </p:nvSpPr>
        <p:spPr>
          <a:xfrm>
            <a:off x="5055870" y="1624962"/>
            <a:ext cx="1772411" cy="823239"/>
          </a:xfrm>
          <a:prstGeom prst="wedgeRoundRectCallout">
            <a:avLst>
              <a:gd name="adj1" fmla="val -29539"/>
              <a:gd name="adj2" fmla="val 7382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pt-BR" sz="1400" dirty="0"/>
              <a:t>Atvaizduojama, ar pranešimas yra gautas, ar išsiųstas</a:t>
            </a:r>
            <a:endParaRPr lang="lt-LT" sz="1400" dirty="0"/>
          </a:p>
        </p:txBody>
      </p:sp>
      <p:sp>
        <p:nvSpPr>
          <p:cNvPr id="14" name="Kalbos debesėlis: stačiakampis su užapvalintais kampais 13">
            <a:extLst>
              <a:ext uri="{FF2B5EF4-FFF2-40B4-BE49-F238E27FC236}">
                <a16:creationId xmlns:a16="http://schemas.microsoft.com/office/drawing/2014/main" id="{C303CEE8-FD11-7345-410B-7596CA8C8136}"/>
              </a:ext>
            </a:extLst>
          </p:cNvPr>
          <p:cNvSpPr/>
          <p:nvPr/>
        </p:nvSpPr>
        <p:spPr>
          <a:xfrm>
            <a:off x="10130027" y="5345037"/>
            <a:ext cx="1747019" cy="823239"/>
          </a:xfrm>
          <a:prstGeom prst="wedgeRoundRectCallout">
            <a:avLst>
              <a:gd name="adj1" fmla="val -64474"/>
              <a:gd name="adj2" fmla="val 66048"/>
              <a:gd name="adj3" fmla="val 16667"/>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lt-LT" sz="1400"/>
              <a:t>Paspaudus mygtuką, </a:t>
            </a:r>
            <a:r>
              <a:rPr lang="lt-LT" sz="1400" dirty="0"/>
              <a:t>galima sukurti naują pranešimą dėl APFP</a:t>
            </a:r>
          </a:p>
        </p:txBody>
      </p:sp>
      <p:sp>
        <p:nvSpPr>
          <p:cNvPr id="16" name="Kalbos debesėlis: stačiakampis su užapvalintais kampais 15">
            <a:extLst>
              <a:ext uri="{FF2B5EF4-FFF2-40B4-BE49-F238E27FC236}">
                <a16:creationId xmlns:a16="http://schemas.microsoft.com/office/drawing/2014/main" id="{978615EC-D271-070C-E83D-FB759E966B7C}"/>
              </a:ext>
            </a:extLst>
          </p:cNvPr>
          <p:cNvSpPr/>
          <p:nvPr/>
        </p:nvSpPr>
        <p:spPr>
          <a:xfrm>
            <a:off x="187452" y="3368001"/>
            <a:ext cx="1874520" cy="1079628"/>
          </a:xfrm>
          <a:prstGeom prst="wedgeRoundRectCallout">
            <a:avLst>
              <a:gd name="adj1" fmla="val 63349"/>
              <a:gd name="adj2" fmla="val 2124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400" dirty="0"/>
              <a:t>Atvaizduojami su APFP susiję sistemos įvykiai ir proceso informacija</a:t>
            </a:r>
          </a:p>
        </p:txBody>
      </p:sp>
      <p:sp>
        <p:nvSpPr>
          <p:cNvPr id="17" name="Kalbos debesėlis: stačiakampis su užapvalintais kampais 16">
            <a:extLst>
              <a:ext uri="{FF2B5EF4-FFF2-40B4-BE49-F238E27FC236}">
                <a16:creationId xmlns:a16="http://schemas.microsoft.com/office/drawing/2014/main" id="{5D381D40-DE77-131B-ACD6-11F6C4484C0F}"/>
              </a:ext>
            </a:extLst>
          </p:cNvPr>
          <p:cNvSpPr/>
          <p:nvPr/>
        </p:nvSpPr>
        <p:spPr>
          <a:xfrm>
            <a:off x="10130026" y="3292713"/>
            <a:ext cx="1747019" cy="951523"/>
          </a:xfrm>
          <a:prstGeom prst="wedgeRoundRectCallout">
            <a:avLst>
              <a:gd name="adj1" fmla="val -110010"/>
              <a:gd name="adj2" fmla="val -3524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400" dirty="0"/>
              <a:t>Atvaizduojamas pranešimą išsiuntęs naudotojas arba institucija</a:t>
            </a:r>
          </a:p>
        </p:txBody>
      </p:sp>
    </p:spTree>
    <p:extLst>
      <p:ext uri="{BB962C8B-B14F-4D97-AF65-F5344CB8AC3E}">
        <p14:creationId xmlns:p14="http://schemas.microsoft.com/office/powerpoint/2010/main" val="2439327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14B85-7CC8-E62B-E473-E3376002915E}"/>
            </a:ext>
          </a:extLst>
        </p:cNvPr>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1A1B5D37-78A2-2B58-586B-6CBDF9B82933}"/>
              </a:ext>
            </a:extLst>
          </p:cNvPr>
          <p:cNvSpPr>
            <a:spLocks noGrp="1"/>
          </p:cNvSpPr>
          <p:nvPr>
            <p:ph idx="1"/>
          </p:nvPr>
        </p:nvSpPr>
        <p:spPr>
          <a:xfrm>
            <a:off x="838201" y="980261"/>
            <a:ext cx="10900656" cy="1150292"/>
          </a:xfrm>
        </p:spPr>
        <p:txBody>
          <a:bodyPr vert="horz" lIns="91440" tIns="45720" rIns="91440" bIns="45720" rtlCol="0" anchor="t">
            <a:normAutofit/>
          </a:bodyPr>
          <a:lstStyle/>
          <a:p>
            <a:pPr marL="0" indent="0">
              <a:buNone/>
            </a:pPr>
            <a:r>
              <a:rPr lang="lt-LT" sz="2200">
                <a:latin typeface="Trebuchet MS"/>
              </a:rPr>
              <a:t>Paspaudus mygtuką „Pridėti“, atidaromas naujo pranešimo kūrimo langas. Šiame </a:t>
            </a:r>
            <a:r>
              <a:rPr lang="lt-LT" sz="2200" dirty="0">
                <a:latin typeface="Trebuchet MS"/>
              </a:rPr>
              <a:t>lange galima pateikti informaciją apie APFP bei pridėti papildomas rinkmenas.</a:t>
            </a:r>
            <a:endParaRPr lang="lt-LT" sz="2200" noProof="0" dirty="0">
              <a:latin typeface="Trebuchet MS"/>
            </a:endParaRPr>
          </a:p>
        </p:txBody>
      </p:sp>
      <p:sp>
        <p:nvSpPr>
          <p:cNvPr id="2" name="Title 1">
            <a:extLst>
              <a:ext uri="{FF2B5EF4-FFF2-40B4-BE49-F238E27FC236}">
                <a16:creationId xmlns:a16="http://schemas.microsoft.com/office/drawing/2014/main" id="{5DCDD74A-54ED-9F7B-57AB-633B4833E3C6}"/>
              </a:ext>
            </a:extLst>
          </p:cNvPr>
          <p:cNvSpPr txBox="1">
            <a:spLocks/>
          </p:cNvSpPr>
          <p:nvPr/>
        </p:nvSpPr>
        <p:spPr>
          <a:xfrm>
            <a:off x="838200" y="428625"/>
            <a:ext cx="10207752" cy="68579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a:lstStyle>
          <a:p>
            <a:r>
              <a:rPr lang="lt-LT" sz="3600" dirty="0"/>
              <a:t>Naujo pranešimo pridėjimas</a:t>
            </a:r>
            <a:endParaRPr lang="lt-LT" sz="3600" noProof="0" dirty="0"/>
          </a:p>
        </p:txBody>
      </p:sp>
      <p:pic>
        <p:nvPicPr>
          <p:cNvPr id="15" name="Paveikslėlis 14">
            <a:extLst>
              <a:ext uri="{FF2B5EF4-FFF2-40B4-BE49-F238E27FC236}">
                <a16:creationId xmlns:a16="http://schemas.microsoft.com/office/drawing/2014/main" id="{38A6E7BD-B5CD-5596-6D7E-AACCC19754F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38199" y="1724802"/>
            <a:ext cx="7958328" cy="4883266"/>
          </a:xfrm>
          <a:prstGeom prst="rect">
            <a:avLst/>
          </a:prstGeom>
        </p:spPr>
      </p:pic>
      <p:sp>
        <p:nvSpPr>
          <p:cNvPr id="18" name="Kalbos debesėlis: stačiakampis su užapvalintais kampais 17">
            <a:extLst>
              <a:ext uri="{FF2B5EF4-FFF2-40B4-BE49-F238E27FC236}">
                <a16:creationId xmlns:a16="http://schemas.microsoft.com/office/drawing/2014/main" id="{1B21FC5A-ECF8-2736-520C-2DC60C24261D}"/>
              </a:ext>
            </a:extLst>
          </p:cNvPr>
          <p:cNvSpPr/>
          <p:nvPr/>
        </p:nvSpPr>
        <p:spPr>
          <a:xfrm>
            <a:off x="9132559" y="1787653"/>
            <a:ext cx="2270266" cy="894535"/>
          </a:xfrm>
          <a:prstGeom prst="wedgeRoundRectCallout">
            <a:avLst>
              <a:gd name="adj1" fmla="val -92691"/>
              <a:gd name="adj2" fmla="val 54804"/>
              <a:gd name="adj3" fmla="val 16667"/>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lt-LT" sz="1600" dirty="0"/>
              <a:t>Nurodomas pranešimo pavadinimas. Laukas </a:t>
            </a:r>
            <a:r>
              <a:rPr lang="lt-LT" sz="1600"/>
              <a:t>privalomas.</a:t>
            </a:r>
            <a:endParaRPr lang="lt-LT" sz="1600" dirty="0"/>
          </a:p>
        </p:txBody>
      </p:sp>
      <p:sp>
        <p:nvSpPr>
          <p:cNvPr id="19" name="Kalbos debesėlis: stačiakampis su užapvalintais kampais 18">
            <a:extLst>
              <a:ext uri="{FF2B5EF4-FFF2-40B4-BE49-F238E27FC236}">
                <a16:creationId xmlns:a16="http://schemas.microsoft.com/office/drawing/2014/main" id="{7F145E43-B7D6-8072-87E3-E386624BBF70}"/>
              </a:ext>
            </a:extLst>
          </p:cNvPr>
          <p:cNvSpPr/>
          <p:nvPr/>
        </p:nvSpPr>
        <p:spPr>
          <a:xfrm>
            <a:off x="9132559" y="2868142"/>
            <a:ext cx="2270266" cy="1121716"/>
          </a:xfrm>
          <a:prstGeom prst="wedgeRoundRectCallout">
            <a:avLst>
              <a:gd name="adj1" fmla="val -91483"/>
              <a:gd name="adj2" fmla="val 9619"/>
              <a:gd name="adj3" fmla="val 16667"/>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lt-LT" sz="1600" dirty="0"/>
              <a:t>Pateikiama papildoma informacija arba paaiškinimas dėl APFP. </a:t>
            </a:r>
            <a:r>
              <a:rPr lang="lt-LT" sz="1600"/>
              <a:t>Laukas privalomas.</a:t>
            </a:r>
            <a:endParaRPr lang="lt-LT" sz="1600" dirty="0"/>
          </a:p>
        </p:txBody>
      </p:sp>
      <p:sp>
        <p:nvSpPr>
          <p:cNvPr id="20" name="Kalbos debesėlis: stačiakampis su užapvalintais kampais 19">
            <a:extLst>
              <a:ext uri="{FF2B5EF4-FFF2-40B4-BE49-F238E27FC236}">
                <a16:creationId xmlns:a16="http://schemas.microsoft.com/office/drawing/2014/main" id="{C3FAD137-B2D1-2A5C-CBFC-B1BD57539F4B}"/>
              </a:ext>
            </a:extLst>
          </p:cNvPr>
          <p:cNvSpPr/>
          <p:nvPr/>
        </p:nvSpPr>
        <p:spPr>
          <a:xfrm>
            <a:off x="2564891" y="3657601"/>
            <a:ext cx="2034541" cy="920454"/>
          </a:xfrm>
          <a:prstGeom prst="wedgeRoundRectCallout">
            <a:avLst>
              <a:gd name="adj1" fmla="val -33070"/>
              <a:gd name="adj2" fmla="val 7937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600" dirty="0"/>
              <a:t>Galima pridėti su pranešimu susijusias rinkmenas</a:t>
            </a:r>
          </a:p>
        </p:txBody>
      </p:sp>
      <p:sp>
        <p:nvSpPr>
          <p:cNvPr id="21" name="Kalbos debesėlis: stačiakampis su užapvalintais kampais 20">
            <a:extLst>
              <a:ext uri="{FF2B5EF4-FFF2-40B4-BE49-F238E27FC236}">
                <a16:creationId xmlns:a16="http://schemas.microsoft.com/office/drawing/2014/main" id="{12ECC6AC-29BF-DC0C-44A6-ED603A426004}"/>
              </a:ext>
            </a:extLst>
          </p:cNvPr>
          <p:cNvSpPr/>
          <p:nvPr/>
        </p:nvSpPr>
        <p:spPr>
          <a:xfrm>
            <a:off x="4817363" y="3657601"/>
            <a:ext cx="1684021" cy="920454"/>
          </a:xfrm>
          <a:prstGeom prst="wedgeRoundRectCallout">
            <a:avLst>
              <a:gd name="adj1" fmla="val -12996"/>
              <a:gd name="adj2" fmla="val 12805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600" dirty="0"/>
              <a:t>Pasirenkamas įkeliamos rinkmenos tipas</a:t>
            </a:r>
          </a:p>
        </p:txBody>
      </p:sp>
      <p:sp>
        <p:nvSpPr>
          <p:cNvPr id="22" name="Kalbos debesėlis: stačiakampis su užapvalintais kampais 21">
            <a:extLst>
              <a:ext uri="{FF2B5EF4-FFF2-40B4-BE49-F238E27FC236}">
                <a16:creationId xmlns:a16="http://schemas.microsoft.com/office/drawing/2014/main" id="{A73874E0-0F21-F977-CC2B-A096C3FB09A6}"/>
              </a:ext>
            </a:extLst>
          </p:cNvPr>
          <p:cNvSpPr/>
          <p:nvPr/>
        </p:nvSpPr>
        <p:spPr>
          <a:xfrm>
            <a:off x="9132559" y="5685716"/>
            <a:ext cx="2343162" cy="685798"/>
          </a:xfrm>
          <a:prstGeom prst="wedgeRoundRectCallout">
            <a:avLst>
              <a:gd name="adj1" fmla="val -108984"/>
              <a:gd name="adj2" fmla="val 34444"/>
              <a:gd name="adj3" fmla="val 16667"/>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lt-LT" sz="1600"/>
              <a:t>Paspaudus mygtuką, </a:t>
            </a:r>
            <a:r>
              <a:rPr lang="lt-LT" sz="1600" dirty="0"/>
              <a:t>pranešimas išsiunčiamas</a:t>
            </a:r>
          </a:p>
        </p:txBody>
      </p:sp>
    </p:spTree>
    <p:extLst>
      <p:ext uri="{BB962C8B-B14F-4D97-AF65-F5344CB8AC3E}">
        <p14:creationId xmlns:p14="http://schemas.microsoft.com/office/powerpoint/2010/main" val="2677682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E4D51-606E-6411-0C8A-144F517AA74A}"/>
            </a:ext>
          </a:extLst>
        </p:cNvPr>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4A3C2481-CB5A-35D6-3B81-6CA576A624F8}"/>
              </a:ext>
            </a:extLst>
          </p:cNvPr>
          <p:cNvSpPr>
            <a:spLocks noGrp="1"/>
          </p:cNvSpPr>
          <p:nvPr>
            <p:ph idx="1"/>
          </p:nvPr>
        </p:nvSpPr>
        <p:spPr>
          <a:xfrm>
            <a:off x="838201" y="980261"/>
            <a:ext cx="10900656" cy="807392"/>
          </a:xfrm>
        </p:spPr>
        <p:txBody>
          <a:bodyPr vert="horz" lIns="91440" tIns="45720" rIns="91440" bIns="45720" rtlCol="0" anchor="t">
            <a:normAutofit/>
          </a:bodyPr>
          <a:lstStyle/>
          <a:p>
            <a:pPr marL="0" indent="0">
              <a:buNone/>
            </a:pPr>
            <a:r>
              <a:rPr lang="lt-LT" sz="2200" dirty="0">
                <a:latin typeface="Trebuchet MS"/>
              </a:rPr>
              <a:t>Skiltyje „Istorija“ pateikiama APFP būsenų ir duomenų keitimo istorija. Čia galima </a:t>
            </a:r>
            <a:r>
              <a:rPr lang="lt-LT" sz="2200">
                <a:latin typeface="Trebuchet MS"/>
              </a:rPr>
              <a:t>peržiūrėti atliktus pakeitimus, jų datas ir naudotojus, atlikusius veiksmus.</a:t>
            </a:r>
            <a:endParaRPr lang="lt-LT" sz="2200" noProof="0">
              <a:latin typeface="Trebuchet MS"/>
            </a:endParaRPr>
          </a:p>
        </p:txBody>
      </p:sp>
      <p:sp>
        <p:nvSpPr>
          <p:cNvPr id="2" name="Title 1">
            <a:extLst>
              <a:ext uri="{FF2B5EF4-FFF2-40B4-BE49-F238E27FC236}">
                <a16:creationId xmlns:a16="http://schemas.microsoft.com/office/drawing/2014/main" id="{42D39138-10BE-D511-EF70-C163A4B20111}"/>
              </a:ext>
            </a:extLst>
          </p:cNvPr>
          <p:cNvSpPr txBox="1">
            <a:spLocks/>
          </p:cNvSpPr>
          <p:nvPr/>
        </p:nvSpPr>
        <p:spPr>
          <a:xfrm>
            <a:off x="838200" y="428625"/>
            <a:ext cx="10207752" cy="68579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a:lstStyle>
          <a:p>
            <a:r>
              <a:rPr lang="lt-LT" sz="3600" dirty="0"/>
              <a:t>APFP istorijos peržiūra</a:t>
            </a:r>
            <a:endParaRPr lang="lt-LT" sz="3600" noProof="0" dirty="0"/>
          </a:p>
        </p:txBody>
      </p:sp>
      <p:pic>
        <p:nvPicPr>
          <p:cNvPr id="9" name="Paveikslėlis 8">
            <a:extLst>
              <a:ext uri="{FF2B5EF4-FFF2-40B4-BE49-F238E27FC236}">
                <a16:creationId xmlns:a16="http://schemas.microsoft.com/office/drawing/2014/main" id="{6633E092-C94B-B28B-C6B3-466ACB4648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4190" y="1787653"/>
            <a:ext cx="7983619" cy="4373552"/>
          </a:xfrm>
          <a:prstGeom prst="rect">
            <a:avLst/>
          </a:prstGeom>
        </p:spPr>
      </p:pic>
      <p:sp>
        <p:nvSpPr>
          <p:cNvPr id="10" name="Kalbos debesėlis: stačiakampis su užapvalintais kampais 9">
            <a:extLst>
              <a:ext uri="{FF2B5EF4-FFF2-40B4-BE49-F238E27FC236}">
                <a16:creationId xmlns:a16="http://schemas.microsoft.com/office/drawing/2014/main" id="{03E9131C-CFCB-8374-DD03-FD75E1160BE7}"/>
              </a:ext>
            </a:extLst>
          </p:cNvPr>
          <p:cNvSpPr/>
          <p:nvPr/>
        </p:nvSpPr>
        <p:spPr>
          <a:xfrm>
            <a:off x="10096602" y="4483066"/>
            <a:ext cx="1930530" cy="1070850"/>
          </a:xfrm>
          <a:prstGeom prst="wedgeRoundRectCallout">
            <a:avLst>
              <a:gd name="adj1" fmla="val -96552"/>
              <a:gd name="adj2" fmla="val -2443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400" dirty="0"/>
              <a:t>Atvaizduojamas naudotojas ir institucija, atlikę APFP būsenos pakeitimą</a:t>
            </a:r>
          </a:p>
        </p:txBody>
      </p:sp>
      <p:sp>
        <p:nvSpPr>
          <p:cNvPr id="11" name="Kalbos debesėlis: stačiakampis su užapvalintais kampais 10">
            <a:extLst>
              <a:ext uri="{FF2B5EF4-FFF2-40B4-BE49-F238E27FC236}">
                <a16:creationId xmlns:a16="http://schemas.microsoft.com/office/drawing/2014/main" id="{4F4BA61E-4C5C-31C7-3924-A5423C824E23}"/>
              </a:ext>
            </a:extLst>
          </p:cNvPr>
          <p:cNvSpPr/>
          <p:nvPr/>
        </p:nvSpPr>
        <p:spPr>
          <a:xfrm>
            <a:off x="263388" y="1843741"/>
            <a:ext cx="1722708" cy="1044342"/>
          </a:xfrm>
          <a:prstGeom prst="wedgeRoundRectCallout">
            <a:avLst>
              <a:gd name="adj1" fmla="val 60933"/>
              <a:gd name="adj2" fmla="val -918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400" dirty="0"/>
              <a:t>Atvaizduojami APFP būsenų pasikeitimai ir susijusi informacija</a:t>
            </a:r>
          </a:p>
        </p:txBody>
      </p:sp>
      <p:sp>
        <p:nvSpPr>
          <p:cNvPr id="12" name="Kalbos debesėlis: stačiakampis su užapvalintais kampais 11">
            <a:extLst>
              <a:ext uri="{FF2B5EF4-FFF2-40B4-BE49-F238E27FC236}">
                <a16:creationId xmlns:a16="http://schemas.microsoft.com/office/drawing/2014/main" id="{1375ECC3-74BD-80B4-AFA4-59ED465C7622}"/>
              </a:ext>
            </a:extLst>
          </p:cNvPr>
          <p:cNvSpPr/>
          <p:nvPr/>
        </p:nvSpPr>
        <p:spPr>
          <a:xfrm>
            <a:off x="263388" y="3815277"/>
            <a:ext cx="1722708" cy="914985"/>
          </a:xfrm>
          <a:prstGeom prst="wedgeRoundRectCallout">
            <a:avLst>
              <a:gd name="adj1" fmla="val 60933"/>
              <a:gd name="adj2" fmla="val -918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400" dirty="0"/>
              <a:t>Atvaizduojama APFP duomenų pakeitimų istorija</a:t>
            </a:r>
          </a:p>
        </p:txBody>
      </p:sp>
      <p:sp>
        <p:nvSpPr>
          <p:cNvPr id="13" name="Kalbos debesėlis: stačiakampis su užapvalintais kampais 12">
            <a:extLst>
              <a:ext uri="{FF2B5EF4-FFF2-40B4-BE49-F238E27FC236}">
                <a16:creationId xmlns:a16="http://schemas.microsoft.com/office/drawing/2014/main" id="{50CD991A-F571-2876-F5E6-294FE546B76A}"/>
              </a:ext>
            </a:extLst>
          </p:cNvPr>
          <p:cNvSpPr/>
          <p:nvPr/>
        </p:nvSpPr>
        <p:spPr>
          <a:xfrm>
            <a:off x="3941274" y="3835676"/>
            <a:ext cx="2503487" cy="536331"/>
          </a:xfrm>
          <a:prstGeom prst="wedgeRoundRectCallout">
            <a:avLst>
              <a:gd name="adj1" fmla="val -49836"/>
              <a:gd name="adj2" fmla="val -15521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400" dirty="0"/>
              <a:t>Atvaizduojama ankstesnė APFP būsena prieš pakeitimą</a:t>
            </a:r>
          </a:p>
        </p:txBody>
      </p:sp>
      <p:sp>
        <p:nvSpPr>
          <p:cNvPr id="16" name="Kalbos debesėlis: stačiakampis su užapvalintais kampais 15">
            <a:extLst>
              <a:ext uri="{FF2B5EF4-FFF2-40B4-BE49-F238E27FC236}">
                <a16:creationId xmlns:a16="http://schemas.microsoft.com/office/drawing/2014/main" id="{F0A94D26-79A5-DED6-B16E-5C81D3891406}"/>
              </a:ext>
            </a:extLst>
          </p:cNvPr>
          <p:cNvSpPr/>
          <p:nvPr/>
        </p:nvSpPr>
        <p:spPr>
          <a:xfrm>
            <a:off x="5257606" y="1787653"/>
            <a:ext cx="2192826" cy="536331"/>
          </a:xfrm>
          <a:prstGeom prst="wedgeRoundRectCallout">
            <a:avLst>
              <a:gd name="adj1" fmla="val -57205"/>
              <a:gd name="adj2" fmla="val 15461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400" dirty="0"/>
              <a:t>Atvaizduojama nauja APFP būsena po pakeitimo</a:t>
            </a:r>
          </a:p>
        </p:txBody>
      </p:sp>
      <p:sp>
        <p:nvSpPr>
          <p:cNvPr id="17" name="Kalbos debesėlis: stačiakampis su užapvalintais kampais 16">
            <a:extLst>
              <a:ext uri="{FF2B5EF4-FFF2-40B4-BE49-F238E27FC236}">
                <a16:creationId xmlns:a16="http://schemas.microsoft.com/office/drawing/2014/main" id="{3FB9DFA0-E605-4B82-6856-312C3A1533BB}"/>
              </a:ext>
            </a:extLst>
          </p:cNvPr>
          <p:cNvSpPr/>
          <p:nvPr/>
        </p:nvSpPr>
        <p:spPr>
          <a:xfrm>
            <a:off x="6614337" y="3815277"/>
            <a:ext cx="2192826" cy="536331"/>
          </a:xfrm>
          <a:prstGeom prst="wedgeRoundRectCallout">
            <a:avLst>
              <a:gd name="adj1" fmla="val -15104"/>
              <a:gd name="adj2" fmla="val 6773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400" dirty="0"/>
              <a:t>Atvaizduojamos pakeistos lauko reikšmės</a:t>
            </a:r>
          </a:p>
        </p:txBody>
      </p:sp>
      <p:sp>
        <p:nvSpPr>
          <p:cNvPr id="23" name="Kalbos debesėlis: stačiakampis su užapvalintais kampais 22">
            <a:extLst>
              <a:ext uri="{FF2B5EF4-FFF2-40B4-BE49-F238E27FC236}">
                <a16:creationId xmlns:a16="http://schemas.microsoft.com/office/drawing/2014/main" id="{AFC47351-E5B9-A643-F198-D61C295A0CDE}"/>
              </a:ext>
            </a:extLst>
          </p:cNvPr>
          <p:cNvSpPr/>
          <p:nvPr/>
        </p:nvSpPr>
        <p:spPr>
          <a:xfrm>
            <a:off x="7624093" y="1778311"/>
            <a:ext cx="3111315" cy="536331"/>
          </a:xfrm>
          <a:prstGeom prst="wedgeRoundRectCallout">
            <a:avLst>
              <a:gd name="adj1" fmla="val -57205"/>
              <a:gd name="adj2" fmla="val 15461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400" dirty="0"/>
              <a:t>Atvaizduojamas komentaras, nurodytas atliekant APFP būsenos pakeitimą</a:t>
            </a:r>
          </a:p>
        </p:txBody>
      </p:sp>
      <p:sp>
        <p:nvSpPr>
          <p:cNvPr id="25" name="Kalbos debesėlis: stačiakampis su užapvalintais kampais 24">
            <a:extLst>
              <a:ext uri="{FF2B5EF4-FFF2-40B4-BE49-F238E27FC236}">
                <a16:creationId xmlns:a16="http://schemas.microsoft.com/office/drawing/2014/main" id="{7FC50D33-FC13-1D80-53B3-71A145ACEE2E}"/>
              </a:ext>
            </a:extLst>
          </p:cNvPr>
          <p:cNvSpPr/>
          <p:nvPr/>
        </p:nvSpPr>
        <p:spPr>
          <a:xfrm>
            <a:off x="10096602" y="2502279"/>
            <a:ext cx="1930530" cy="1691191"/>
          </a:xfrm>
          <a:prstGeom prst="wedgeRoundRectCallout">
            <a:avLst>
              <a:gd name="adj1" fmla="val -61028"/>
              <a:gd name="adj2" fmla="val 6084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400" dirty="0"/>
              <a:t>Pasirinkus būsenos istorijos įrašą, apačioje „Duomenų keitimo istorijoje“ atvaizduojami su tuo pakeitimu susiję duomenų pakeitimai.</a:t>
            </a:r>
          </a:p>
        </p:txBody>
      </p:sp>
      <p:sp>
        <p:nvSpPr>
          <p:cNvPr id="27" name="Kalbos debesėlis: stačiakampis su užapvalintais kampais 26">
            <a:extLst>
              <a:ext uri="{FF2B5EF4-FFF2-40B4-BE49-F238E27FC236}">
                <a16:creationId xmlns:a16="http://schemas.microsoft.com/office/drawing/2014/main" id="{5C8A40FC-D850-B776-74A3-2A4A54DA42E9}"/>
              </a:ext>
            </a:extLst>
          </p:cNvPr>
          <p:cNvSpPr/>
          <p:nvPr/>
        </p:nvSpPr>
        <p:spPr>
          <a:xfrm>
            <a:off x="10087809" y="2502279"/>
            <a:ext cx="1930530" cy="1691191"/>
          </a:xfrm>
          <a:prstGeom prst="wedgeRoundRectCallout">
            <a:avLst>
              <a:gd name="adj1" fmla="val -69681"/>
              <a:gd name="adj2" fmla="val 573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400" dirty="0"/>
              <a:t>Pasirinkus būsenos istorijos įrašą, apačioje „Duomenų keitimo istorijoje“ atvaizduojami su tuo pakeitimu susiję duomenų pakeitimai</a:t>
            </a:r>
          </a:p>
        </p:txBody>
      </p:sp>
    </p:spTree>
    <p:extLst>
      <p:ext uri="{BB962C8B-B14F-4D97-AF65-F5344CB8AC3E}">
        <p14:creationId xmlns:p14="http://schemas.microsoft.com/office/powerpoint/2010/main" val="4059407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ė 1">
            <a:extLst>
              <a:ext uri="{FF2B5EF4-FFF2-40B4-BE49-F238E27FC236}">
                <a16:creationId xmlns:a16="http://schemas.microsoft.com/office/drawing/2014/main" id="{563F928A-C90F-C124-2FB9-646A2BAA1B37}"/>
              </a:ext>
            </a:extLst>
          </p:cNvPr>
          <p:cNvGrpSpPr/>
          <p:nvPr/>
        </p:nvGrpSpPr>
        <p:grpSpPr>
          <a:xfrm>
            <a:off x="838200" y="5405864"/>
            <a:ext cx="6528939" cy="722534"/>
            <a:chOff x="838200" y="5407063"/>
            <a:chExt cx="6544093" cy="724211"/>
          </a:xfrm>
        </p:grpSpPr>
        <p:pic>
          <p:nvPicPr>
            <p:cNvPr id="3" name="Grafinis elementas 2">
              <a:extLst>
                <a:ext uri="{FF2B5EF4-FFF2-40B4-BE49-F238E27FC236}">
                  <a16:creationId xmlns:a16="http://schemas.microsoft.com/office/drawing/2014/main" id="{4500404B-AC3F-2498-38A8-470D3179963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38200" y="5407063"/>
              <a:ext cx="3291541" cy="724211"/>
            </a:xfrm>
            <a:prstGeom prst="rect">
              <a:avLst/>
            </a:prstGeom>
          </p:spPr>
        </p:pic>
        <p:pic>
          <p:nvPicPr>
            <p:cNvPr id="4" name="Grafinis elementas 3">
              <a:extLst>
                <a:ext uri="{FF2B5EF4-FFF2-40B4-BE49-F238E27FC236}">
                  <a16:creationId xmlns:a16="http://schemas.microsoft.com/office/drawing/2014/main" id="{D2FEFBAA-49D8-CEBA-6112-3292609470B3}"/>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4489741" y="5407063"/>
              <a:ext cx="2892552" cy="719540"/>
            </a:xfrm>
            <a:prstGeom prst="rect">
              <a:avLst/>
            </a:prstGeom>
          </p:spPr>
        </p:pic>
      </p:grpSp>
      <p:sp>
        <p:nvSpPr>
          <p:cNvPr id="5" name="Title 1">
            <a:extLst>
              <a:ext uri="{FF2B5EF4-FFF2-40B4-BE49-F238E27FC236}">
                <a16:creationId xmlns:a16="http://schemas.microsoft.com/office/drawing/2014/main" id="{E963E42D-D3F2-FA25-297C-48D809EBBE05}"/>
              </a:ext>
            </a:extLst>
          </p:cNvPr>
          <p:cNvSpPr txBox="1">
            <a:spLocks/>
          </p:cNvSpPr>
          <p:nvPr/>
        </p:nvSpPr>
        <p:spPr>
          <a:xfrm>
            <a:off x="838200" y="2231837"/>
            <a:ext cx="8465599" cy="1132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a:lstStyle>
          <a:p>
            <a:r>
              <a:rPr lang="lt-LT" sz="4800" noProof="0" dirty="0"/>
              <a:t>Ačiū už dėmesį!</a:t>
            </a:r>
          </a:p>
        </p:txBody>
      </p:sp>
    </p:spTree>
    <p:extLst>
      <p:ext uri="{BB962C8B-B14F-4D97-AF65-F5344CB8AC3E}">
        <p14:creationId xmlns:p14="http://schemas.microsoft.com/office/powerpoint/2010/main" val="3415559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E2710CD5-9331-DDEB-EA5B-8E99960BAF67}"/>
              </a:ext>
            </a:extLst>
          </p:cNvPr>
          <p:cNvSpPr>
            <a:spLocks noGrp="1"/>
          </p:cNvSpPr>
          <p:nvPr>
            <p:ph idx="1"/>
          </p:nvPr>
        </p:nvSpPr>
        <p:spPr>
          <a:xfrm>
            <a:off x="838200" y="1222132"/>
            <a:ext cx="10723685" cy="1688122"/>
          </a:xfrm>
        </p:spPr>
        <p:txBody>
          <a:bodyPr anchor="ctr">
            <a:normAutofit/>
          </a:bodyPr>
          <a:lstStyle/>
          <a:p>
            <a:pPr marL="0" indent="0">
              <a:buNone/>
            </a:pPr>
            <a:r>
              <a:rPr lang="lt-LT" sz="2400" noProof="0" dirty="0"/>
              <a:t>APFP naudojama projekto priežiūros informacijai pateikti po projekto finansavimo pabaigos. </a:t>
            </a:r>
            <a:r>
              <a:rPr lang="lt-LT" sz="2400" dirty="0"/>
              <a:t>APFP modulis užtikrina, kad visa projekto priežiūros informacija būtų kaupiama vienoje vietoje ir galėtų būti perduodama tolimesniam derinimui bei tikrinimui.</a:t>
            </a:r>
            <a:endParaRPr lang="lt-LT" sz="2400" noProof="0" dirty="0">
              <a:effectLst/>
              <a:latin typeface="Arial" panose="020B0604020202020204" pitchFamily="34" charset="0"/>
            </a:endParaRPr>
          </a:p>
        </p:txBody>
      </p:sp>
      <p:sp>
        <p:nvSpPr>
          <p:cNvPr id="2" name="Turinio vietos rezervavimo ženklas 2">
            <a:extLst>
              <a:ext uri="{FF2B5EF4-FFF2-40B4-BE49-F238E27FC236}">
                <a16:creationId xmlns:a16="http://schemas.microsoft.com/office/drawing/2014/main" id="{A702711D-B25C-96CD-5C25-B73695B726D7}"/>
              </a:ext>
            </a:extLst>
          </p:cNvPr>
          <p:cNvSpPr txBox="1">
            <a:spLocks/>
          </p:cNvSpPr>
          <p:nvPr/>
        </p:nvSpPr>
        <p:spPr>
          <a:xfrm>
            <a:off x="838199" y="3138853"/>
            <a:ext cx="11114315" cy="2497015"/>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2400" dirty="0"/>
              <a:t>Registruojamos APFP ataskaitos už projekto sutartyje nurodytą laikotarpį</a:t>
            </a:r>
          </a:p>
          <a:p>
            <a:r>
              <a:rPr lang="lt-LT" sz="2400" dirty="0"/>
              <a:t>Pildomi projekto stebėsenos rodikliai ir jų reikšmės</a:t>
            </a:r>
          </a:p>
          <a:p>
            <a:r>
              <a:rPr lang="lt-LT" sz="2400" dirty="0"/>
              <a:t>Įkeliami projektą pagrindžiantys dokumentai ir rinkmenos</a:t>
            </a:r>
          </a:p>
          <a:p>
            <a:r>
              <a:rPr lang="lt-LT" sz="2400" dirty="0"/>
              <a:t>Užpildyta APFP pateikiama vertinimui ir tikrinimui</a:t>
            </a:r>
          </a:p>
          <a:p>
            <a:r>
              <a:rPr lang="lt-LT" sz="2400" dirty="0"/>
              <a:t>Peržiūrimi pranešimai, komentarai ir būsenų pasikeitimai</a:t>
            </a:r>
          </a:p>
        </p:txBody>
      </p:sp>
      <p:sp>
        <p:nvSpPr>
          <p:cNvPr id="6" name="Title 1">
            <a:extLst>
              <a:ext uri="{FF2B5EF4-FFF2-40B4-BE49-F238E27FC236}">
                <a16:creationId xmlns:a16="http://schemas.microsoft.com/office/drawing/2014/main" id="{AFE5B02A-914F-58B7-8667-82805D767E2B}"/>
              </a:ext>
            </a:extLst>
          </p:cNvPr>
          <p:cNvSpPr txBox="1">
            <a:spLocks/>
          </p:cNvSpPr>
          <p:nvPr/>
        </p:nvSpPr>
        <p:spPr>
          <a:xfrm>
            <a:off x="838200" y="428625"/>
            <a:ext cx="11114314" cy="68579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a:lstStyle>
          <a:p>
            <a:r>
              <a:rPr lang="lt-LT" sz="3600" noProof="0" dirty="0"/>
              <a:t>Ataskaitos po finansavimo pabaigos (APFP) paskirtis</a:t>
            </a:r>
          </a:p>
        </p:txBody>
      </p:sp>
    </p:spTree>
    <p:extLst>
      <p:ext uri="{BB962C8B-B14F-4D97-AF65-F5344CB8AC3E}">
        <p14:creationId xmlns:p14="http://schemas.microsoft.com/office/powerpoint/2010/main" val="2225698391"/>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6C46F-6819-AEA0-4EE0-AEEE14944AEA}"/>
            </a:ext>
          </a:extLst>
        </p:cNvPr>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D0999904-4C99-E60E-B4C1-9D7BF74E47D3}"/>
              </a:ext>
            </a:extLst>
          </p:cNvPr>
          <p:cNvSpPr>
            <a:spLocks noGrp="1"/>
          </p:cNvSpPr>
          <p:nvPr>
            <p:ph idx="1"/>
          </p:nvPr>
        </p:nvSpPr>
        <p:spPr>
          <a:xfrm>
            <a:off x="838200" y="1228727"/>
            <a:ext cx="11259312" cy="806382"/>
          </a:xfrm>
        </p:spPr>
        <p:txBody>
          <a:bodyPr anchor="ctr">
            <a:normAutofit/>
          </a:bodyPr>
          <a:lstStyle/>
          <a:p>
            <a:pPr marL="0" indent="0">
              <a:buNone/>
            </a:pPr>
            <a:r>
              <a:rPr lang="lt-LT" sz="2200" dirty="0"/>
              <a:t>APFP pasiekiama per kelią: </a:t>
            </a:r>
            <a:r>
              <a:rPr lang="lt-LT" sz="2200" b="1" dirty="0"/>
              <a:t>Projektai</a:t>
            </a:r>
            <a:r>
              <a:rPr lang="lt-LT" sz="2200" dirty="0"/>
              <a:t> → pasirenkamas ir atidaromas projektas → </a:t>
            </a:r>
            <a:r>
              <a:rPr lang="lt-LT" sz="2200" b="1" dirty="0"/>
              <a:t>APFP</a:t>
            </a:r>
            <a:r>
              <a:rPr lang="lt-LT" sz="2200" dirty="0"/>
              <a:t>.</a:t>
            </a:r>
            <a:endParaRPr lang="en-US" sz="2200" dirty="0">
              <a:effectLst/>
              <a:latin typeface="Arial" panose="020B0604020202020204" pitchFamily="34" charset="0"/>
            </a:endParaRPr>
          </a:p>
        </p:txBody>
      </p:sp>
      <p:sp>
        <p:nvSpPr>
          <p:cNvPr id="6" name="Title 1">
            <a:extLst>
              <a:ext uri="{FF2B5EF4-FFF2-40B4-BE49-F238E27FC236}">
                <a16:creationId xmlns:a16="http://schemas.microsoft.com/office/drawing/2014/main" id="{C174BB92-FFFE-1BC9-6EE0-0212A123A9C8}"/>
              </a:ext>
            </a:extLst>
          </p:cNvPr>
          <p:cNvSpPr txBox="1">
            <a:spLocks/>
          </p:cNvSpPr>
          <p:nvPr/>
        </p:nvSpPr>
        <p:spPr>
          <a:xfrm>
            <a:off x="838200" y="428625"/>
            <a:ext cx="9960864" cy="68579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a:lstStyle>
          <a:p>
            <a:r>
              <a:rPr lang="lt-LT" sz="3600" dirty="0"/>
              <a:t>Kada APFP modulis tampa prieinamas</a:t>
            </a:r>
          </a:p>
        </p:txBody>
      </p:sp>
      <p:sp>
        <p:nvSpPr>
          <p:cNvPr id="4" name="Turinio vietos rezervavimo ženklas 2">
            <a:extLst>
              <a:ext uri="{FF2B5EF4-FFF2-40B4-BE49-F238E27FC236}">
                <a16:creationId xmlns:a16="http://schemas.microsoft.com/office/drawing/2014/main" id="{97EE4225-3233-D0E4-492D-0F68DDF122E1}"/>
              </a:ext>
            </a:extLst>
          </p:cNvPr>
          <p:cNvSpPr txBox="1">
            <a:spLocks/>
          </p:cNvSpPr>
          <p:nvPr/>
        </p:nvSpPr>
        <p:spPr>
          <a:xfrm>
            <a:off x="838200" y="4310862"/>
            <a:ext cx="11021568" cy="211851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t-LT" sz="2200" dirty="0"/>
              <a:t>APFP registravimas leidžiamas tik tada, kai:</a:t>
            </a:r>
          </a:p>
          <a:p>
            <a:r>
              <a:rPr lang="lt-LT" sz="2200" dirty="0"/>
              <a:t>projekto būsena yra „Baigta </a:t>
            </a:r>
            <a:r>
              <a:rPr lang="lt-LT" sz="2200"/>
              <a:t>įgyvendinti“</a:t>
            </a:r>
            <a:endParaRPr lang="lt-LT" sz="2200" dirty="0"/>
          </a:p>
          <a:p>
            <a:r>
              <a:rPr lang="lt-LT" sz="2200" dirty="0">
                <a:latin typeface="Trebuchet MS"/>
              </a:rPr>
              <a:t>sutartyje yra pažymėta, kad po projekto finansavimo pabaigos bus teikiamos ataskaitos</a:t>
            </a:r>
          </a:p>
        </p:txBody>
      </p:sp>
      <p:pic>
        <p:nvPicPr>
          <p:cNvPr id="9" name="Paveikslėlis 8">
            <a:extLst>
              <a:ext uri="{FF2B5EF4-FFF2-40B4-BE49-F238E27FC236}">
                <a16:creationId xmlns:a16="http://schemas.microsoft.com/office/drawing/2014/main" id="{0299FACC-E1A4-8EA5-26CC-63C8706982F8}"/>
              </a:ext>
            </a:extLst>
          </p:cNvPr>
          <p:cNvPicPr>
            <a:picLocks noChangeAspect="1"/>
          </p:cNvPicPr>
          <p:nvPr/>
        </p:nvPicPr>
        <p:blipFill>
          <a:blip r:embed="rId2"/>
          <a:stretch>
            <a:fillRect/>
          </a:stretch>
        </p:blipFill>
        <p:spPr>
          <a:xfrm>
            <a:off x="838200" y="2035109"/>
            <a:ext cx="8990237" cy="2118513"/>
          </a:xfrm>
          <a:prstGeom prst="rect">
            <a:avLst/>
          </a:prstGeom>
        </p:spPr>
      </p:pic>
      <p:sp>
        <p:nvSpPr>
          <p:cNvPr id="10" name="Kalbos debesėlis: stačiakampis su užapvalintais kampais 9">
            <a:extLst>
              <a:ext uri="{FF2B5EF4-FFF2-40B4-BE49-F238E27FC236}">
                <a16:creationId xmlns:a16="http://schemas.microsoft.com/office/drawing/2014/main" id="{40CED01F-CD9E-A1FE-6722-5B41A7E00E37}"/>
              </a:ext>
            </a:extLst>
          </p:cNvPr>
          <p:cNvSpPr/>
          <p:nvPr/>
        </p:nvSpPr>
        <p:spPr>
          <a:xfrm>
            <a:off x="3671316" y="3163329"/>
            <a:ext cx="2680057" cy="379091"/>
          </a:xfrm>
          <a:prstGeom prst="wedgeRoundRectCallout">
            <a:avLst>
              <a:gd name="adj1" fmla="val -37718"/>
              <a:gd name="adj2" fmla="val 9844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lt-LT" sz="1600" dirty="0"/>
              <a:t>Atidaromas skirtukas „APFP“</a:t>
            </a:r>
          </a:p>
        </p:txBody>
      </p:sp>
    </p:spTree>
    <p:extLst>
      <p:ext uri="{BB962C8B-B14F-4D97-AF65-F5344CB8AC3E}">
        <p14:creationId xmlns:p14="http://schemas.microsoft.com/office/powerpoint/2010/main" val="2100742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E2710CD5-9331-DDEB-EA5B-8E99960BAF67}"/>
              </a:ext>
            </a:extLst>
          </p:cNvPr>
          <p:cNvSpPr>
            <a:spLocks noGrp="1"/>
          </p:cNvSpPr>
          <p:nvPr>
            <p:ph idx="1"/>
          </p:nvPr>
        </p:nvSpPr>
        <p:spPr>
          <a:xfrm>
            <a:off x="838200" y="1114423"/>
            <a:ext cx="10658475" cy="1243422"/>
          </a:xfrm>
        </p:spPr>
        <p:txBody>
          <a:bodyPr>
            <a:normAutofit fontScale="92500" lnSpcReduction="10000"/>
          </a:bodyPr>
          <a:lstStyle/>
          <a:p>
            <a:pPr marL="0" indent="0">
              <a:buNone/>
            </a:pPr>
            <a:r>
              <a:rPr lang="lt-LT" sz="2400" noProof="0" dirty="0"/>
              <a:t>APFP sąrašo lange galima matyti visas projekto ataskaitas po projekto finansavimo pabaigos. Viršutinėje lango dalyje pateikiami filtrai, kurie leidžia atsirinkti įrašus pagal datą, būseną ar numerį. Taip pat galima eksportuoti visą sąrašą Excel formatu.</a:t>
            </a:r>
          </a:p>
        </p:txBody>
      </p:sp>
      <p:sp>
        <p:nvSpPr>
          <p:cNvPr id="2" name="Title 1">
            <a:extLst>
              <a:ext uri="{FF2B5EF4-FFF2-40B4-BE49-F238E27FC236}">
                <a16:creationId xmlns:a16="http://schemas.microsoft.com/office/drawing/2014/main" id="{F520CB80-E1D4-34F8-8C3A-51F77F3523D1}"/>
              </a:ext>
            </a:extLst>
          </p:cNvPr>
          <p:cNvSpPr txBox="1">
            <a:spLocks/>
          </p:cNvSpPr>
          <p:nvPr/>
        </p:nvSpPr>
        <p:spPr>
          <a:xfrm>
            <a:off x="838200" y="428625"/>
            <a:ext cx="7029450" cy="68579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a:lstStyle>
          <a:p>
            <a:r>
              <a:rPr lang="lt-LT" sz="3600" dirty="0"/>
              <a:t>APFP sąrašo peržiūra</a:t>
            </a:r>
            <a:endParaRPr lang="lt-LT" sz="3600" noProof="0" dirty="0"/>
          </a:p>
        </p:txBody>
      </p:sp>
      <p:pic>
        <p:nvPicPr>
          <p:cNvPr id="7" name="Paveikslėlis 6">
            <a:extLst>
              <a:ext uri="{FF2B5EF4-FFF2-40B4-BE49-F238E27FC236}">
                <a16:creationId xmlns:a16="http://schemas.microsoft.com/office/drawing/2014/main" id="{DD4E582D-0C6E-A4DA-9C96-570E2D0BE204}"/>
              </a:ext>
            </a:extLst>
          </p:cNvPr>
          <p:cNvPicPr>
            <a:picLocks noChangeAspect="1"/>
          </p:cNvPicPr>
          <p:nvPr/>
        </p:nvPicPr>
        <p:blipFill>
          <a:blip r:embed="rId2"/>
          <a:stretch>
            <a:fillRect/>
          </a:stretch>
        </p:blipFill>
        <p:spPr>
          <a:xfrm>
            <a:off x="838200" y="2357845"/>
            <a:ext cx="7822749" cy="4199489"/>
          </a:xfrm>
          <a:prstGeom prst="rect">
            <a:avLst/>
          </a:prstGeom>
        </p:spPr>
      </p:pic>
      <p:sp>
        <p:nvSpPr>
          <p:cNvPr id="8" name="Kalbos debesėlis: stačiakampis su užapvalintais kampais 7">
            <a:extLst>
              <a:ext uri="{FF2B5EF4-FFF2-40B4-BE49-F238E27FC236}">
                <a16:creationId xmlns:a16="http://schemas.microsoft.com/office/drawing/2014/main" id="{9549E564-8B74-0788-4CD8-539056D2369B}"/>
              </a:ext>
            </a:extLst>
          </p:cNvPr>
          <p:cNvSpPr/>
          <p:nvPr/>
        </p:nvSpPr>
        <p:spPr>
          <a:xfrm>
            <a:off x="8807252" y="3255264"/>
            <a:ext cx="2546547" cy="1161288"/>
          </a:xfrm>
          <a:prstGeom prst="wedgeRoundRectCallout">
            <a:avLst>
              <a:gd name="adj1" fmla="val -69625"/>
              <a:gd name="adj2" fmla="val 2855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lt-LT" sz="1600" dirty="0"/>
              <a:t>APFP ataskaitų filtravimas. Filtruoti galima pagal APFP gavimo datą, būseną ir numerį.</a:t>
            </a:r>
          </a:p>
        </p:txBody>
      </p:sp>
      <p:sp>
        <p:nvSpPr>
          <p:cNvPr id="9" name="Kalbos debesėlis: stačiakampis su užapvalintais kampais 8">
            <a:extLst>
              <a:ext uri="{FF2B5EF4-FFF2-40B4-BE49-F238E27FC236}">
                <a16:creationId xmlns:a16="http://schemas.microsoft.com/office/drawing/2014/main" id="{8CCAAFBB-25BC-7DE7-38B2-E72E11272332}"/>
              </a:ext>
            </a:extLst>
          </p:cNvPr>
          <p:cNvSpPr/>
          <p:nvPr/>
        </p:nvSpPr>
        <p:spPr>
          <a:xfrm>
            <a:off x="8807253" y="6035040"/>
            <a:ext cx="2546547" cy="414741"/>
          </a:xfrm>
          <a:prstGeom prst="wedgeRoundRectCallout">
            <a:avLst>
              <a:gd name="adj1" fmla="val -57712"/>
              <a:gd name="adj2" fmla="val 1903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lt-LT" sz="1600" dirty="0"/>
              <a:t>Naujos APFP registravimas</a:t>
            </a:r>
            <a:endParaRPr lang="lt-LT" sz="1600" noProof="0" dirty="0"/>
          </a:p>
        </p:txBody>
      </p:sp>
      <p:sp>
        <p:nvSpPr>
          <p:cNvPr id="10" name="Kalbos debesėlis: stačiakampis su užapvalintais kampais 9">
            <a:extLst>
              <a:ext uri="{FF2B5EF4-FFF2-40B4-BE49-F238E27FC236}">
                <a16:creationId xmlns:a16="http://schemas.microsoft.com/office/drawing/2014/main" id="{F2FB8A9A-0D9B-BC86-FC94-E8ECD671F7DF}"/>
              </a:ext>
            </a:extLst>
          </p:cNvPr>
          <p:cNvSpPr/>
          <p:nvPr/>
        </p:nvSpPr>
        <p:spPr>
          <a:xfrm>
            <a:off x="1278693" y="6163056"/>
            <a:ext cx="2168595" cy="394278"/>
          </a:xfrm>
          <a:prstGeom prst="wedgeRoundRectCallout">
            <a:avLst>
              <a:gd name="adj1" fmla="val -58375"/>
              <a:gd name="adj2" fmla="val -646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lt-LT" sz="1600" dirty="0"/>
              <a:t>Sąrašo eksportavimas</a:t>
            </a:r>
            <a:endParaRPr lang="lt-LT" sz="1600" noProof="0" dirty="0"/>
          </a:p>
        </p:txBody>
      </p:sp>
    </p:spTree>
    <p:extLst>
      <p:ext uri="{BB962C8B-B14F-4D97-AF65-F5344CB8AC3E}">
        <p14:creationId xmlns:p14="http://schemas.microsoft.com/office/powerpoint/2010/main" val="1312979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67F6A-F0F6-C538-01F7-1D5F3E124623}"/>
            </a:ext>
          </a:extLst>
        </p:cNvPr>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CF08A999-3A84-6408-00CF-375F5E1AB38B}"/>
              </a:ext>
            </a:extLst>
          </p:cNvPr>
          <p:cNvSpPr>
            <a:spLocks noGrp="1"/>
          </p:cNvSpPr>
          <p:nvPr>
            <p:ph idx="1"/>
          </p:nvPr>
        </p:nvSpPr>
        <p:spPr>
          <a:xfrm>
            <a:off x="838200" y="1114422"/>
            <a:ext cx="10658475" cy="1363601"/>
          </a:xfrm>
        </p:spPr>
        <p:txBody>
          <a:bodyPr vert="horz" lIns="91440" tIns="45720" rIns="91440" bIns="45720" rtlCol="0" anchor="t">
            <a:normAutofit/>
          </a:bodyPr>
          <a:lstStyle/>
          <a:p>
            <a:pPr marL="0" indent="0">
              <a:buNone/>
            </a:pPr>
            <a:r>
              <a:rPr lang="lt-LT" sz="2400" noProof="0" dirty="0">
                <a:latin typeface="Trebuchet MS"/>
              </a:rPr>
              <a:t>Kiekviena APFP sistemoje turi savo būseną, kuri parodo, kuriame etape šiuo metu yra ataskaita. Būsena keičiasi priklausomai nuo naudotojo atliekamų </a:t>
            </a:r>
            <a:r>
              <a:rPr lang="lt-LT" sz="2400" noProof="0">
                <a:latin typeface="Trebuchet MS"/>
              </a:rPr>
              <a:t>veiksmų </a:t>
            </a:r>
            <a:r>
              <a:rPr lang="lt-LT" sz="2400">
                <a:latin typeface="Trebuchet MS"/>
              </a:rPr>
              <a:t>ir </a:t>
            </a:r>
            <a:r>
              <a:rPr lang="lt-LT" sz="2400" noProof="0">
                <a:latin typeface="Trebuchet MS"/>
              </a:rPr>
              <a:t>vertinimo proceso.</a:t>
            </a:r>
          </a:p>
        </p:txBody>
      </p:sp>
      <p:sp>
        <p:nvSpPr>
          <p:cNvPr id="2" name="Title 1">
            <a:extLst>
              <a:ext uri="{FF2B5EF4-FFF2-40B4-BE49-F238E27FC236}">
                <a16:creationId xmlns:a16="http://schemas.microsoft.com/office/drawing/2014/main" id="{EB454FED-A3CF-3DA1-1E55-D3E8CA8FFD14}"/>
              </a:ext>
            </a:extLst>
          </p:cNvPr>
          <p:cNvSpPr txBox="1">
            <a:spLocks/>
          </p:cNvSpPr>
          <p:nvPr/>
        </p:nvSpPr>
        <p:spPr>
          <a:xfrm>
            <a:off x="838200" y="428625"/>
            <a:ext cx="7029450" cy="68579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a:lstStyle>
          <a:p>
            <a:r>
              <a:rPr lang="lt-LT" sz="3600" dirty="0"/>
              <a:t>APFP būsenų eiga</a:t>
            </a:r>
            <a:endParaRPr lang="lt-LT" sz="3600" noProof="0" dirty="0"/>
          </a:p>
        </p:txBody>
      </p:sp>
      <p:pic>
        <p:nvPicPr>
          <p:cNvPr id="5" name="Paveikslėlis 4">
            <a:extLst>
              <a:ext uri="{FF2B5EF4-FFF2-40B4-BE49-F238E27FC236}">
                <a16:creationId xmlns:a16="http://schemas.microsoft.com/office/drawing/2014/main" id="{74F28F30-3EF6-3E3D-569E-6B0CC43893E6}"/>
              </a:ext>
            </a:extLst>
          </p:cNvPr>
          <p:cNvPicPr>
            <a:picLocks noChangeAspect="1"/>
          </p:cNvPicPr>
          <p:nvPr/>
        </p:nvPicPr>
        <p:blipFill>
          <a:blip r:embed="rId2"/>
          <a:stretch>
            <a:fillRect/>
          </a:stretch>
        </p:blipFill>
        <p:spPr>
          <a:xfrm>
            <a:off x="1324630" y="2807288"/>
            <a:ext cx="9685612" cy="1243423"/>
          </a:xfrm>
          <a:prstGeom prst="rect">
            <a:avLst/>
          </a:prstGeom>
        </p:spPr>
      </p:pic>
      <p:sp>
        <p:nvSpPr>
          <p:cNvPr id="6" name="Turinio vietos rezervavimo ženklas 2">
            <a:extLst>
              <a:ext uri="{FF2B5EF4-FFF2-40B4-BE49-F238E27FC236}">
                <a16:creationId xmlns:a16="http://schemas.microsoft.com/office/drawing/2014/main" id="{817F24C7-63F3-5B85-F08C-7005679B3557}"/>
              </a:ext>
            </a:extLst>
          </p:cNvPr>
          <p:cNvSpPr txBox="1">
            <a:spLocks/>
          </p:cNvSpPr>
          <p:nvPr/>
        </p:nvSpPr>
        <p:spPr>
          <a:xfrm>
            <a:off x="838199" y="4727448"/>
            <a:ext cx="10658475" cy="16205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t-LT" sz="2400" dirty="0"/>
              <a:t>Kai APFP sukuriama, jai automatiškai suteikiama būsena „Rengiama“. Pateikus ataskaitą vertinimui, būsena pakeičiama į „Pateikta“, o tikslinimo metu – į „Derinama“, kai reikia pateikti papildomą informaciją ar patikslinti duomenis.</a:t>
            </a:r>
          </a:p>
        </p:txBody>
      </p:sp>
    </p:spTree>
    <p:extLst>
      <p:ext uri="{BB962C8B-B14F-4D97-AF65-F5344CB8AC3E}">
        <p14:creationId xmlns:p14="http://schemas.microsoft.com/office/powerpoint/2010/main" val="3149441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1190D-4BFF-41DC-5FFB-C136E33D4DCC}"/>
            </a:ext>
          </a:extLst>
        </p:cNvPr>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D852664E-BED1-3A18-603B-8DC616E2F9A8}"/>
              </a:ext>
            </a:extLst>
          </p:cNvPr>
          <p:cNvSpPr>
            <a:spLocks noGrp="1"/>
          </p:cNvSpPr>
          <p:nvPr>
            <p:ph idx="1"/>
          </p:nvPr>
        </p:nvSpPr>
        <p:spPr>
          <a:xfrm>
            <a:off x="838200" y="1114423"/>
            <a:ext cx="10658475" cy="1233123"/>
          </a:xfrm>
        </p:spPr>
        <p:txBody>
          <a:bodyPr vert="horz" lIns="91440" tIns="45720" rIns="91440" bIns="45720" rtlCol="0" anchor="t">
            <a:normAutofit/>
          </a:bodyPr>
          <a:lstStyle/>
          <a:p>
            <a:pPr marL="0" indent="0">
              <a:buNone/>
            </a:pPr>
            <a:r>
              <a:rPr lang="lt-LT" sz="2200">
                <a:latin typeface="Trebuchet MS"/>
              </a:rPr>
              <a:t>Nauja APFP registruojama APFP sąrašo lange, paspaudus mygtuką „Pridėti“. </a:t>
            </a:r>
            <a:r>
              <a:rPr lang="lt-LT" sz="2200" dirty="0">
                <a:latin typeface="Trebuchet MS"/>
              </a:rPr>
              <a:t>Registruojant APFP, sistema ataskaitinio laikotarpio datas suformuoja pagal projekto sutartyje nustatytą ataskaitų teikimo tvarką ir periodiškumą.</a:t>
            </a:r>
            <a:endParaRPr lang="lt-LT" sz="2200" noProof="0" dirty="0">
              <a:latin typeface="Trebuchet MS"/>
            </a:endParaRPr>
          </a:p>
        </p:txBody>
      </p:sp>
      <p:sp>
        <p:nvSpPr>
          <p:cNvPr id="2" name="Title 1">
            <a:extLst>
              <a:ext uri="{FF2B5EF4-FFF2-40B4-BE49-F238E27FC236}">
                <a16:creationId xmlns:a16="http://schemas.microsoft.com/office/drawing/2014/main" id="{C2B82837-5D43-5804-8F12-7F02A9B3DB2F}"/>
              </a:ext>
            </a:extLst>
          </p:cNvPr>
          <p:cNvSpPr txBox="1">
            <a:spLocks/>
          </p:cNvSpPr>
          <p:nvPr/>
        </p:nvSpPr>
        <p:spPr>
          <a:xfrm>
            <a:off x="838200" y="428625"/>
            <a:ext cx="7029450" cy="68579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a:lstStyle>
          <a:p>
            <a:r>
              <a:rPr lang="lt-LT" sz="3600" dirty="0"/>
              <a:t>Naujos APFP registravimas</a:t>
            </a:r>
            <a:endParaRPr lang="lt-LT" sz="3600" noProof="0" dirty="0"/>
          </a:p>
        </p:txBody>
      </p:sp>
      <p:pic>
        <p:nvPicPr>
          <p:cNvPr id="5" name="Paveikslėlis 4">
            <a:extLst>
              <a:ext uri="{FF2B5EF4-FFF2-40B4-BE49-F238E27FC236}">
                <a16:creationId xmlns:a16="http://schemas.microsoft.com/office/drawing/2014/main" id="{92E93325-8809-F5CB-EE21-3D5F3B214B44}"/>
              </a:ext>
            </a:extLst>
          </p:cNvPr>
          <p:cNvPicPr>
            <a:picLocks noChangeAspect="1"/>
          </p:cNvPicPr>
          <p:nvPr/>
        </p:nvPicPr>
        <p:blipFill>
          <a:blip r:embed="rId2"/>
          <a:stretch>
            <a:fillRect/>
          </a:stretch>
        </p:blipFill>
        <p:spPr>
          <a:xfrm>
            <a:off x="838200" y="2797079"/>
            <a:ext cx="5830114" cy="2648320"/>
          </a:xfrm>
          <a:prstGeom prst="rect">
            <a:avLst/>
          </a:prstGeom>
        </p:spPr>
      </p:pic>
      <p:sp>
        <p:nvSpPr>
          <p:cNvPr id="6" name="Kalbos debesėlis: stačiakampis su užapvalintais kampais 5">
            <a:extLst>
              <a:ext uri="{FF2B5EF4-FFF2-40B4-BE49-F238E27FC236}">
                <a16:creationId xmlns:a16="http://schemas.microsoft.com/office/drawing/2014/main" id="{8B7D448E-0CB5-5484-EA1B-79299835C289}"/>
              </a:ext>
            </a:extLst>
          </p:cNvPr>
          <p:cNvSpPr/>
          <p:nvPr/>
        </p:nvSpPr>
        <p:spPr>
          <a:xfrm>
            <a:off x="2625596" y="2374416"/>
            <a:ext cx="2619961" cy="845325"/>
          </a:xfrm>
          <a:prstGeom prst="wedgeRoundRectCallout">
            <a:avLst>
              <a:gd name="adj1" fmla="val 22293"/>
              <a:gd name="adj2" fmla="val 12430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lt-LT" sz="1600" dirty="0"/>
              <a:t>Pagal sutartį </a:t>
            </a:r>
            <a:r>
              <a:rPr lang="lt-LT" sz="1600"/>
              <a:t>automatiškai sugeneruojama </a:t>
            </a:r>
            <a:r>
              <a:rPr lang="lt-LT" sz="1600" dirty="0"/>
              <a:t>laikotarpio pradžia ir pabaiga</a:t>
            </a:r>
            <a:endParaRPr lang="lt-LT" sz="1600" noProof="0" dirty="0"/>
          </a:p>
        </p:txBody>
      </p:sp>
      <p:sp>
        <p:nvSpPr>
          <p:cNvPr id="11" name="Kalbos debesėlis: stačiakampis su užapvalintais kampais 10">
            <a:extLst>
              <a:ext uri="{FF2B5EF4-FFF2-40B4-BE49-F238E27FC236}">
                <a16:creationId xmlns:a16="http://schemas.microsoft.com/office/drawing/2014/main" id="{87DC34C8-59F0-F760-BA81-DC3DC6047580}"/>
              </a:ext>
            </a:extLst>
          </p:cNvPr>
          <p:cNvSpPr/>
          <p:nvPr/>
        </p:nvSpPr>
        <p:spPr>
          <a:xfrm>
            <a:off x="4491285" y="5314796"/>
            <a:ext cx="2546547" cy="845325"/>
          </a:xfrm>
          <a:prstGeom prst="wedgeRoundRectCallout">
            <a:avLst>
              <a:gd name="adj1" fmla="val -37245"/>
              <a:gd name="adj2" fmla="val -88352"/>
              <a:gd name="adj3" fmla="val 16667"/>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lt-LT" sz="1600" noProof="0" dirty="0"/>
              <a:t>Paspaudus mygtuką „Saugoti</a:t>
            </a:r>
            <a:r>
              <a:rPr lang="lt-LT" sz="1600" dirty="0"/>
              <a:t>“,</a:t>
            </a:r>
            <a:r>
              <a:rPr lang="lt-LT" sz="1600" noProof="0" dirty="0"/>
              <a:t> </a:t>
            </a:r>
            <a:r>
              <a:rPr lang="lt-LT" sz="1600" dirty="0"/>
              <a:t>užregistruojama</a:t>
            </a:r>
            <a:r>
              <a:rPr lang="lt-LT" sz="1600" noProof="0" dirty="0"/>
              <a:t> </a:t>
            </a:r>
            <a:r>
              <a:rPr lang="lt-LT" sz="1600"/>
              <a:t>nauja</a:t>
            </a:r>
            <a:r>
              <a:rPr lang="lt-LT" sz="1600" noProof="0"/>
              <a:t> APFP</a:t>
            </a:r>
          </a:p>
        </p:txBody>
      </p:sp>
      <p:sp>
        <p:nvSpPr>
          <p:cNvPr id="14" name="Turinio vietos rezervavimo ženklas 2">
            <a:extLst>
              <a:ext uri="{FF2B5EF4-FFF2-40B4-BE49-F238E27FC236}">
                <a16:creationId xmlns:a16="http://schemas.microsoft.com/office/drawing/2014/main" id="{7D096FCB-D1C3-BF7D-AF2D-93335F16FE42}"/>
              </a:ext>
            </a:extLst>
          </p:cNvPr>
          <p:cNvSpPr txBox="1">
            <a:spLocks/>
          </p:cNvSpPr>
          <p:nvPr/>
        </p:nvSpPr>
        <p:spPr>
          <a:xfrm>
            <a:off x="6946444" y="2999302"/>
            <a:ext cx="4926277" cy="19495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t-LT" sz="2200" b="1" dirty="0"/>
              <a:t>Išsaugojus APFP:</a:t>
            </a:r>
          </a:p>
          <a:p>
            <a:r>
              <a:rPr lang="lt-LT" sz="2200" dirty="0"/>
              <a:t>sugeneruojamas APFP numeris</a:t>
            </a:r>
          </a:p>
          <a:p>
            <a:r>
              <a:rPr lang="lt-LT" sz="2200" dirty="0"/>
              <a:t>sukuriama būsena „Rengiama“</a:t>
            </a:r>
          </a:p>
          <a:p>
            <a:r>
              <a:rPr lang="lt-LT" sz="2200" dirty="0"/>
              <a:t>atidaromas APFP </a:t>
            </a:r>
            <a:r>
              <a:rPr lang="lt-LT" sz="2200"/>
              <a:t>pildymo langas</a:t>
            </a:r>
            <a:endParaRPr lang="lt-LT" sz="2200" dirty="0"/>
          </a:p>
        </p:txBody>
      </p:sp>
    </p:spTree>
    <p:extLst>
      <p:ext uri="{BB962C8B-B14F-4D97-AF65-F5344CB8AC3E}">
        <p14:creationId xmlns:p14="http://schemas.microsoft.com/office/powerpoint/2010/main" val="211357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6633C-2E55-A901-45E0-92C916187794}"/>
            </a:ext>
          </a:extLst>
        </p:cNvPr>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6F7E35C7-6626-E122-5997-1A6A63D360BA}"/>
              </a:ext>
            </a:extLst>
          </p:cNvPr>
          <p:cNvSpPr>
            <a:spLocks noGrp="1"/>
          </p:cNvSpPr>
          <p:nvPr>
            <p:ph idx="1"/>
          </p:nvPr>
        </p:nvSpPr>
        <p:spPr>
          <a:xfrm>
            <a:off x="838200" y="1033272"/>
            <a:ext cx="10735491" cy="1335023"/>
          </a:xfrm>
        </p:spPr>
        <p:txBody>
          <a:bodyPr vert="horz" lIns="91440" tIns="45720" rIns="91440" bIns="45720" rtlCol="0" anchor="t">
            <a:normAutofit/>
          </a:bodyPr>
          <a:lstStyle/>
          <a:p>
            <a:pPr marL="0" indent="0">
              <a:buNone/>
            </a:pPr>
            <a:r>
              <a:rPr lang="lt-LT" sz="2200">
                <a:latin typeface="Trebuchet MS"/>
              </a:rPr>
              <a:t>APFP pildoma naudojant vedlį. Visa informacija suskirstyta į atskirus </a:t>
            </a:r>
            <a:r>
              <a:rPr lang="lt-LT" sz="2200" dirty="0">
                <a:latin typeface="Trebuchet MS"/>
              </a:rPr>
              <a:t>žingsnius, todėl galima nuosekliai pildyti ataskaitą ir lengvai peržiūrėti kiekvieną informacijos dalį.</a:t>
            </a:r>
            <a:endParaRPr lang="lt-LT" sz="2200" noProof="0" dirty="0">
              <a:latin typeface="Trebuchet MS"/>
            </a:endParaRPr>
          </a:p>
        </p:txBody>
      </p:sp>
      <p:sp>
        <p:nvSpPr>
          <p:cNvPr id="2" name="Title 1">
            <a:extLst>
              <a:ext uri="{FF2B5EF4-FFF2-40B4-BE49-F238E27FC236}">
                <a16:creationId xmlns:a16="http://schemas.microsoft.com/office/drawing/2014/main" id="{69DA7059-E76E-BBA7-361D-EC3FB918902F}"/>
              </a:ext>
            </a:extLst>
          </p:cNvPr>
          <p:cNvSpPr txBox="1">
            <a:spLocks/>
          </p:cNvSpPr>
          <p:nvPr/>
        </p:nvSpPr>
        <p:spPr>
          <a:xfrm>
            <a:off x="838200" y="428625"/>
            <a:ext cx="7029450" cy="68579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a:lstStyle>
          <a:p>
            <a:r>
              <a:rPr lang="lt-LT" sz="3600" dirty="0"/>
              <a:t>Pagrindiniai APFP žingsniai</a:t>
            </a:r>
            <a:endParaRPr lang="lt-LT" sz="3600" noProof="0" dirty="0"/>
          </a:p>
        </p:txBody>
      </p:sp>
      <p:sp>
        <p:nvSpPr>
          <p:cNvPr id="14" name="Turinio vietos rezervavimo ženklas 2">
            <a:extLst>
              <a:ext uri="{FF2B5EF4-FFF2-40B4-BE49-F238E27FC236}">
                <a16:creationId xmlns:a16="http://schemas.microsoft.com/office/drawing/2014/main" id="{ECB90993-8C8C-80C9-80EB-ABDF2FD65FA9}"/>
              </a:ext>
            </a:extLst>
          </p:cNvPr>
          <p:cNvSpPr txBox="1">
            <a:spLocks/>
          </p:cNvSpPr>
          <p:nvPr/>
        </p:nvSpPr>
        <p:spPr>
          <a:xfrm>
            <a:off x="7867650" y="2212849"/>
            <a:ext cx="3992118" cy="26609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t-LT" sz="2200" b="1" dirty="0"/>
              <a:t>Pagrindiniai žingsniai:</a:t>
            </a:r>
          </a:p>
          <a:p>
            <a:r>
              <a:rPr lang="lt-LT" sz="2200" dirty="0"/>
              <a:t>Bendra informacija</a:t>
            </a:r>
          </a:p>
          <a:p>
            <a:r>
              <a:rPr lang="lt-LT" sz="2200" dirty="0"/>
              <a:t>Stebėsenos rodikliai</a:t>
            </a:r>
          </a:p>
          <a:p>
            <a:r>
              <a:rPr lang="lt-LT" sz="2200" dirty="0"/>
              <a:t>Reikalavimai po projekto finansavimo pabaigos</a:t>
            </a:r>
          </a:p>
          <a:p>
            <a:r>
              <a:rPr lang="lt-LT" sz="2200" dirty="0"/>
              <a:t>Kita informacija</a:t>
            </a:r>
          </a:p>
        </p:txBody>
      </p:sp>
      <p:pic>
        <p:nvPicPr>
          <p:cNvPr id="18" name="Paveikslėlis 17">
            <a:extLst>
              <a:ext uri="{FF2B5EF4-FFF2-40B4-BE49-F238E27FC236}">
                <a16:creationId xmlns:a16="http://schemas.microsoft.com/office/drawing/2014/main" id="{3ED74F65-3CD8-BA02-D613-8DD38030A3A6}"/>
              </a:ext>
            </a:extLst>
          </p:cNvPr>
          <p:cNvPicPr>
            <a:picLocks noChangeAspect="1"/>
          </p:cNvPicPr>
          <p:nvPr/>
        </p:nvPicPr>
        <p:blipFill>
          <a:blip r:embed="rId2"/>
          <a:stretch>
            <a:fillRect/>
          </a:stretch>
        </p:blipFill>
        <p:spPr>
          <a:xfrm>
            <a:off x="838200" y="2000047"/>
            <a:ext cx="6705600" cy="4429328"/>
          </a:xfrm>
          <a:prstGeom prst="rect">
            <a:avLst/>
          </a:prstGeom>
        </p:spPr>
      </p:pic>
      <p:sp>
        <p:nvSpPr>
          <p:cNvPr id="4" name="Kalbos debesėlis: stačiakampis su užapvalintais kampais 3">
            <a:extLst>
              <a:ext uri="{FF2B5EF4-FFF2-40B4-BE49-F238E27FC236}">
                <a16:creationId xmlns:a16="http://schemas.microsoft.com/office/drawing/2014/main" id="{CD5620FA-E653-0D53-12D9-868BC989D0F2}"/>
              </a:ext>
            </a:extLst>
          </p:cNvPr>
          <p:cNvSpPr/>
          <p:nvPr/>
        </p:nvSpPr>
        <p:spPr>
          <a:xfrm>
            <a:off x="2866005" y="5485825"/>
            <a:ext cx="2363374" cy="845325"/>
          </a:xfrm>
          <a:prstGeom prst="wedgeRoundRectCallout">
            <a:avLst>
              <a:gd name="adj1" fmla="val 60338"/>
              <a:gd name="adj2" fmla="val 3899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lt-LT" sz="1600" noProof="0" dirty="0"/>
              <a:t>Paspaudus mygtuką redaguoti, pradedamas APFP pildymas</a:t>
            </a:r>
          </a:p>
        </p:txBody>
      </p:sp>
      <p:sp>
        <p:nvSpPr>
          <p:cNvPr id="6" name="Kalbos debesėlis: stačiakampis su užapvalintais kampais 5">
            <a:extLst>
              <a:ext uri="{FF2B5EF4-FFF2-40B4-BE49-F238E27FC236}">
                <a16:creationId xmlns:a16="http://schemas.microsoft.com/office/drawing/2014/main" id="{771F863A-55A5-C059-6677-1DB305511C69}"/>
              </a:ext>
            </a:extLst>
          </p:cNvPr>
          <p:cNvSpPr/>
          <p:nvPr/>
        </p:nvSpPr>
        <p:spPr>
          <a:xfrm>
            <a:off x="5497254" y="4979402"/>
            <a:ext cx="2277208" cy="845325"/>
          </a:xfrm>
          <a:prstGeom prst="wedgeRoundRectCallout">
            <a:avLst>
              <a:gd name="adj1" fmla="val -12419"/>
              <a:gd name="adj2" fmla="val 8380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lt-LT" sz="1600" noProof="0" dirty="0"/>
              <a:t>Paspaudus mygtuką „Pateikti“, APFP perduodama vertinimui</a:t>
            </a:r>
          </a:p>
        </p:txBody>
      </p:sp>
      <p:sp>
        <p:nvSpPr>
          <p:cNvPr id="7" name="Kalbos debesėlis: stačiakampis su užapvalintais kampais 6">
            <a:extLst>
              <a:ext uri="{FF2B5EF4-FFF2-40B4-BE49-F238E27FC236}">
                <a16:creationId xmlns:a16="http://schemas.microsoft.com/office/drawing/2014/main" id="{E924B3FE-B8F0-BA3D-A121-9122701F766F}"/>
              </a:ext>
            </a:extLst>
          </p:cNvPr>
          <p:cNvSpPr/>
          <p:nvPr/>
        </p:nvSpPr>
        <p:spPr>
          <a:xfrm>
            <a:off x="8042337" y="5418313"/>
            <a:ext cx="2408144" cy="845325"/>
          </a:xfrm>
          <a:prstGeom prst="wedgeRoundRectCallout">
            <a:avLst>
              <a:gd name="adj1" fmla="val -78420"/>
              <a:gd name="adj2" fmla="val 4586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lt-LT" sz="1600" noProof="0" dirty="0"/>
              <a:t>Paspaudus mygtuką „Šalinti“, APFP pašalinama iš sistemos</a:t>
            </a:r>
          </a:p>
        </p:txBody>
      </p:sp>
    </p:spTree>
    <p:extLst>
      <p:ext uri="{BB962C8B-B14F-4D97-AF65-F5344CB8AC3E}">
        <p14:creationId xmlns:p14="http://schemas.microsoft.com/office/powerpoint/2010/main" val="1877591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02F2B-497C-7662-BB9D-ED8091C3C2B2}"/>
            </a:ext>
          </a:extLst>
        </p:cNvPr>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138D95CD-5C28-B233-0093-21B69D3C1D57}"/>
              </a:ext>
            </a:extLst>
          </p:cNvPr>
          <p:cNvSpPr>
            <a:spLocks noGrp="1"/>
          </p:cNvSpPr>
          <p:nvPr>
            <p:ph idx="1"/>
          </p:nvPr>
        </p:nvSpPr>
        <p:spPr>
          <a:xfrm>
            <a:off x="838200" y="1033272"/>
            <a:ext cx="10658475" cy="1212625"/>
          </a:xfrm>
        </p:spPr>
        <p:txBody>
          <a:bodyPr vert="horz" lIns="91440" tIns="45720" rIns="91440" bIns="45720" rtlCol="0" anchor="t">
            <a:normAutofit/>
          </a:bodyPr>
          <a:lstStyle/>
          <a:p>
            <a:pPr marL="0" indent="0">
              <a:buNone/>
            </a:pPr>
            <a:r>
              <a:rPr lang="lt-LT" sz="2200" dirty="0">
                <a:latin typeface="Trebuchet MS"/>
              </a:rPr>
              <a:t>Bendros informacijos žingsnyje pateikiama pagrindinė informacija apie </a:t>
            </a:r>
            <a:r>
              <a:rPr lang="lt-LT" sz="2200">
                <a:latin typeface="Trebuchet MS"/>
              </a:rPr>
              <a:t>ataskaitą ir atsakingą kontaktinį asmenį. Dalis laukų užpildomi automatiškai pagal projekto </a:t>
            </a:r>
            <a:r>
              <a:rPr lang="lt-LT" sz="2200" dirty="0">
                <a:latin typeface="Trebuchet MS"/>
              </a:rPr>
              <a:t>informaciją, tačiau kontaktiniai duomenys turi būti įvesti rankiniu būdu.</a:t>
            </a:r>
            <a:endParaRPr lang="lt-LT" sz="2200" noProof="0" dirty="0">
              <a:latin typeface="Trebuchet MS"/>
            </a:endParaRPr>
          </a:p>
        </p:txBody>
      </p:sp>
      <p:sp>
        <p:nvSpPr>
          <p:cNvPr id="2" name="Title 1">
            <a:extLst>
              <a:ext uri="{FF2B5EF4-FFF2-40B4-BE49-F238E27FC236}">
                <a16:creationId xmlns:a16="http://schemas.microsoft.com/office/drawing/2014/main" id="{853F10FB-8601-B2A4-399B-7E4F86EFAECC}"/>
              </a:ext>
            </a:extLst>
          </p:cNvPr>
          <p:cNvSpPr txBox="1">
            <a:spLocks/>
          </p:cNvSpPr>
          <p:nvPr/>
        </p:nvSpPr>
        <p:spPr>
          <a:xfrm>
            <a:off x="838200" y="428625"/>
            <a:ext cx="10207752" cy="68579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a:lstStyle>
          <a:p>
            <a:r>
              <a:rPr lang="lt-LT" sz="3600" dirty="0"/>
              <a:t>APFP bendros informacijos pildymas</a:t>
            </a:r>
            <a:endParaRPr lang="lt-LT" sz="3600" noProof="0" dirty="0"/>
          </a:p>
        </p:txBody>
      </p:sp>
      <p:pic>
        <p:nvPicPr>
          <p:cNvPr id="5" name="Paveikslėlis 4">
            <a:extLst>
              <a:ext uri="{FF2B5EF4-FFF2-40B4-BE49-F238E27FC236}">
                <a16:creationId xmlns:a16="http://schemas.microsoft.com/office/drawing/2014/main" id="{377684E2-DB8A-6891-1B4A-5131E3E400EE}"/>
              </a:ext>
            </a:extLst>
          </p:cNvPr>
          <p:cNvPicPr>
            <a:picLocks noChangeAspect="1"/>
          </p:cNvPicPr>
          <p:nvPr/>
        </p:nvPicPr>
        <p:blipFill>
          <a:blip r:embed="rId2"/>
          <a:stretch>
            <a:fillRect/>
          </a:stretch>
        </p:blipFill>
        <p:spPr>
          <a:xfrm>
            <a:off x="838199" y="2072099"/>
            <a:ext cx="4996543" cy="4539496"/>
          </a:xfrm>
          <a:prstGeom prst="rect">
            <a:avLst/>
          </a:prstGeom>
        </p:spPr>
      </p:pic>
      <p:sp>
        <p:nvSpPr>
          <p:cNvPr id="6" name="Kalbos debesėlis: stačiakampis su užapvalintais kampais 5">
            <a:extLst>
              <a:ext uri="{FF2B5EF4-FFF2-40B4-BE49-F238E27FC236}">
                <a16:creationId xmlns:a16="http://schemas.microsoft.com/office/drawing/2014/main" id="{11D1BF99-DB30-EDBC-D3FE-55412E1E5622}"/>
              </a:ext>
            </a:extLst>
          </p:cNvPr>
          <p:cNvSpPr/>
          <p:nvPr/>
        </p:nvSpPr>
        <p:spPr>
          <a:xfrm>
            <a:off x="3826104" y="2414015"/>
            <a:ext cx="5962330" cy="477232"/>
          </a:xfrm>
          <a:prstGeom prst="wedgeRoundRectCallout">
            <a:avLst>
              <a:gd name="adj1" fmla="val -50151"/>
              <a:gd name="adj2" fmla="val 23093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600" dirty="0"/>
              <a:t>Laikotarpio datos užpildomos automatiškai pagal projekto duomenis</a:t>
            </a:r>
          </a:p>
        </p:txBody>
      </p:sp>
      <p:sp>
        <p:nvSpPr>
          <p:cNvPr id="7" name="Kalbos debesėlis: stačiakampis su užapvalintais kampais 6">
            <a:extLst>
              <a:ext uri="{FF2B5EF4-FFF2-40B4-BE49-F238E27FC236}">
                <a16:creationId xmlns:a16="http://schemas.microsoft.com/office/drawing/2014/main" id="{DF681A7C-56C7-B9E1-0DB0-1B70E0665B04}"/>
              </a:ext>
            </a:extLst>
          </p:cNvPr>
          <p:cNvSpPr/>
          <p:nvPr/>
        </p:nvSpPr>
        <p:spPr>
          <a:xfrm>
            <a:off x="5530235" y="3169106"/>
            <a:ext cx="5402506" cy="966536"/>
          </a:xfrm>
          <a:prstGeom prst="wedgeRoundRectCallout">
            <a:avLst>
              <a:gd name="adj1" fmla="val -63767"/>
              <a:gd name="adj2" fmla="val 175769"/>
              <a:gd name="adj3" fmla="val 16667"/>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lt-LT" sz="1600" dirty="0"/>
              <a:t>Privaloma nurodyti atsakingo projekto vykdytojo atstovo vardą, pavardę, telefono numerį ir el. paštą. Sistema </a:t>
            </a:r>
            <a:r>
              <a:rPr lang="lt-LT" sz="1600"/>
              <a:t>papildomai tikrina el. pašto formato teisingumą.</a:t>
            </a:r>
            <a:endParaRPr lang="lt-LT" sz="1600" dirty="0"/>
          </a:p>
        </p:txBody>
      </p:sp>
      <p:sp>
        <p:nvSpPr>
          <p:cNvPr id="10" name="Kalbos debesėlis: stačiakampis su užapvalintais kampais 9">
            <a:extLst>
              <a:ext uri="{FF2B5EF4-FFF2-40B4-BE49-F238E27FC236}">
                <a16:creationId xmlns:a16="http://schemas.microsoft.com/office/drawing/2014/main" id="{91D08BEF-1389-B381-A118-E2B4B66E0CB0}"/>
              </a:ext>
            </a:extLst>
          </p:cNvPr>
          <p:cNvSpPr/>
          <p:nvPr/>
        </p:nvSpPr>
        <p:spPr>
          <a:xfrm>
            <a:off x="6096000" y="4763589"/>
            <a:ext cx="5900928" cy="1665786"/>
          </a:xfrm>
          <a:prstGeom prst="wedgeRoundRectCallout">
            <a:avLst>
              <a:gd name="adj1" fmla="val -54471"/>
              <a:gd name="adj2" fmla="val 49700"/>
              <a:gd name="adj3" fmla="val 16667"/>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lt-LT" sz="1600"/>
              <a:t>Paspaudus mygtuką „Tęsti“, išsaugomi įvesti duomenys ir pereinama </a:t>
            </a:r>
            <a:r>
              <a:rPr lang="lt-LT" sz="1600" dirty="0"/>
              <a:t>į kitą APFP žingsnį.</a:t>
            </a:r>
            <a:br>
              <a:rPr lang="lt-LT" sz="1600" dirty="0"/>
            </a:br>
            <a:r>
              <a:rPr lang="lt-LT" sz="1600"/>
              <a:t>Mygtukas „Saugoti“ leidžia išsaugoti APFP duomenis, nekeičiant </a:t>
            </a:r>
            <a:r>
              <a:rPr lang="lt-LT" sz="1600" dirty="0"/>
              <a:t>būsenos.</a:t>
            </a:r>
            <a:br>
              <a:rPr lang="lt-LT" sz="1600" dirty="0"/>
            </a:br>
            <a:r>
              <a:rPr lang="lt-LT" sz="1600"/>
              <a:t>Paspaudus „Atšaukti“, APFP redagavimas nutraukiamas ir neišsaugoti pakeitimai prarandami.</a:t>
            </a:r>
            <a:endParaRPr lang="lt-LT" sz="1600" dirty="0"/>
          </a:p>
        </p:txBody>
      </p:sp>
    </p:spTree>
    <p:extLst>
      <p:ext uri="{BB962C8B-B14F-4D97-AF65-F5344CB8AC3E}">
        <p14:creationId xmlns:p14="http://schemas.microsoft.com/office/powerpoint/2010/main" val="2531045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1F124-FFBD-07D8-EC43-A2831F271E59}"/>
            </a:ext>
          </a:extLst>
        </p:cNvPr>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0BF691AC-DB7F-D775-2853-143D549C1859}"/>
              </a:ext>
            </a:extLst>
          </p:cNvPr>
          <p:cNvSpPr>
            <a:spLocks noGrp="1"/>
          </p:cNvSpPr>
          <p:nvPr>
            <p:ph idx="1"/>
          </p:nvPr>
        </p:nvSpPr>
        <p:spPr>
          <a:xfrm>
            <a:off x="838200" y="1033273"/>
            <a:ext cx="10658475" cy="1001074"/>
          </a:xfrm>
        </p:spPr>
        <p:txBody>
          <a:bodyPr vert="horz" lIns="91440" tIns="45720" rIns="91440" bIns="45720" rtlCol="0" anchor="t">
            <a:normAutofit/>
          </a:bodyPr>
          <a:lstStyle/>
          <a:p>
            <a:pPr marL="0" indent="0">
              <a:buNone/>
            </a:pPr>
            <a:r>
              <a:rPr lang="lt-LT" sz="2200" dirty="0">
                <a:latin typeface="Trebuchet MS"/>
              </a:rPr>
              <a:t>Šiame APFP žingsnyje pateikiama informacija apie projekto stebėsenos rodiklius. </a:t>
            </a:r>
            <a:r>
              <a:rPr lang="lt-LT" sz="2200">
                <a:latin typeface="Trebuchet MS"/>
              </a:rPr>
              <a:t>Čia galima peržiūrėti projekto rodiklius ir užpildyti jų reikšmes.</a:t>
            </a:r>
            <a:endParaRPr lang="lt-LT" sz="2200" noProof="0">
              <a:latin typeface="Trebuchet MS"/>
            </a:endParaRPr>
          </a:p>
        </p:txBody>
      </p:sp>
      <p:sp>
        <p:nvSpPr>
          <p:cNvPr id="2" name="Title 1">
            <a:extLst>
              <a:ext uri="{FF2B5EF4-FFF2-40B4-BE49-F238E27FC236}">
                <a16:creationId xmlns:a16="http://schemas.microsoft.com/office/drawing/2014/main" id="{75C34B1D-BE03-36DA-4F8B-AA8D1678EFBE}"/>
              </a:ext>
            </a:extLst>
          </p:cNvPr>
          <p:cNvSpPr txBox="1">
            <a:spLocks/>
          </p:cNvSpPr>
          <p:nvPr/>
        </p:nvSpPr>
        <p:spPr>
          <a:xfrm>
            <a:off x="838200" y="428625"/>
            <a:ext cx="10207752" cy="68579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a:lstStyle>
          <a:p>
            <a:r>
              <a:rPr lang="lt-LT" sz="3600" dirty="0"/>
              <a:t>Stebėsenos rodiklių peržiūra</a:t>
            </a:r>
            <a:endParaRPr lang="lt-LT" sz="3600" noProof="0" dirty="0"/>
          </a:p>
        </p:txBody>
      </p:sp>
      <p:pic>
        <p:nvPicPr>
          <p:cNvPr id="5" name="Paveikslėlis 4">
            <a:extLst>
              <a:ext uri="{FF2B5EF4-FFF2-40B4-BE49-F238E27FC236}">
                <a16:creationId xmlns:a16="http://schemas.microsoft.com/office/drawing/2014/main" id="{C1586D4E-AAC5-803C-E182-832E3B1ED1E7}"/>
              </a:ext>
            </a:extLst>
          </p:cNvPr>
          <p:cNvPicPr>
            <a:picLocks noChangeAspect="1"/>
          </p:cNvPicPr>
          <p:nvPr/>
        </p:nvPicPr>
        <p:blipFill>
          <a:blip r:embed="rId2"/>
          <a:stretch>
            <a:fillRect/>
          </a:stretch>
        </p:blipFill>
        <p:spPr>
          <a:xfrm>
            <a:off x="1673352" y="1736417"/>
            <a:ext cx="8710921" cy="4837159"/>
          </a:xfrm>
          <a:prstGeom prst="rect">
            <a:avLst/>
          </a:prstGeom>
        </p:spPr>
      </p:pic>
      <p:sp>
        <p:nvSpPr>
          <p:cNvPr id="6" name="Kalbos debesėlis: stačiakampis su užapvalintais kampais 5">
            <a:extLst>
              <a:ext uri="{FF2B5EF4-FFF2-40B4-BE49-F238E27FC236}">
                <a16:creationId xmlns:a16="http://schemas.microsoft.com/office/drawing/2014/main" id="{C2202320-54B9-0105-5FC6-8466E73C26D9}"/>
              </a:ext>
            </a:extLst>
          </p:cNvPr>
          <p:cNvSpPr/>
          <p:nvPr/>
        </p:nvSpPr>
        <p:spPr>
          <a:xfrm>
            <a:off x="137159" y="4716381"/>
            <a:ext cx="1536193" cy="1481309"/>
          </a:xfrm>
          <a:prstGeom prst="wedgeRoundRectCallout">
            <a:avLst>
              <a:gd name="adj1" fmla="val 54078"/>
              <a:gd name="adj2" fmla="val -728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400" dirty="0"/>
              <a:t>Sutartyje pažymėta, kad rodiklio reikšmė nebus siekiama, rodiklių pildyti nereikia</a:t>
            </a:r>
          </a:p>
        </p:txBody>
      </p:sp>
      <p:sp>
        <p:nvSpPr>
          <p:cNvPr id="7" name="Kalbos debesėlis: stačiakampis su užapvalintais kampais 6">
            <a:extLst>
              <a:ext uri="{FF2B5EF4-FFF2-40B4-BE49-F238E27FC236}">
                <a16:creationId xmlns:a16="http://schemas.microsoft.com/office/drawing/2014/main" id="{DE26382C-1D66-5BC1-BF92-6D15B43A69EC}"/>
              </a:ext>
            </a:extLst>
          </p:cNvPr>
          <p:cNvSpPr/>
          <p:nvPr/>
        </p:nvSpPr>
        <p:spPr>
          <a:xfrm>
            <a:off x="10518645" y="2817877"/>
            <a:ext cx="1535531" cy="1153232"/>
          </a:xfrm>
          <a:prstGeom prst="wedgeRoundRectCallout">
            <a:avLst>
              <a:gd name="adj1" fmla="val -65216"/>
              <a:gd name="adj2" fmla="val 38739"/>
              <a:gd name="adj3" fmla="val 16667"/>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lt-LT" sz="1400"/>
              <a:t>Paspaudus ikoną, </a:t>
            </a:r>
            <a:r>
              <a:rPr lang="lt-LT" sz="1400" dirty="0"/>
              <a:t>galima redaguoti rodiklio informaciją</a:t>
            </a:r>
          </a:p>
        </p:txBody>
      </p:sp>
      <p:sp>
        <p:nvSpPr>
          <p:cNvPr id="10" name="Kalbos debesėlis: stačiakampis su užapvalintais kampais 9">
            <a:extLst>
              <a:ext uri="{FF2B5EF4-FFF2-40B4-BE49-F238E27FC236}">
                <a16:creationId xmlns:a16="http://schemas.microsoft.com/office/drawing/2014/main" id="{F5C6AF04-ED11-4678-AA86-04A5ED24C7A2}"/>
              </a:ext>
            </a:extLst>
          </p:cNvPr>
          <p:cNvSpPr/>
          <p:nvPr/>
        </p:nvSpPr>
        <p:spPr>
          <a:xfrm>
            <a:off x="137159" y="2813979"/>
            <a:ext cx="1536193" cy="1341018"/>
          </a:xfrm>
          <a:prstGeom prst="wedgeRoundRectCallout">
            <a:avLst>
              <a:gd name="adj1" fmla="val 56913"/>
              <a:gd name="adj2" fmla="val -2374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400" dirty="0"/>
              <a:t>Rodomi projekto produkto stebėsenos rodikliai ir jų reikšmės</a:t>
            </a:r>
          </a:p>
        </p:txBody>
      </p:sp>
      <p:sp>
        <p:nvSpPr>
          <p:cNvPr id="11" name="Kalbos debesėlis: stačiakampis su užapvalintais kampais 10">
            <a:extLst>
              <a:ext uri="{FF2B5EF4-FFF2-40B4-BE49-F238E27FC236}">
                <a16:creationId xmlns:a16="http://schemas.microsoft.com/office/drawing/2014/main" id="{3591285E-1D65-6F0E-CF78-9ED43187447B}"/>
              </a:ext>
            </a:extLst>
          </p:cNvPr>
          <p:cNvSpPr/>
          <p:nvPr/>
        </p:nvSpPr>
        <p:spPr>
          <a:xfrm>
            <a:off x="10518646" y="4716381"/>
            <a:ext cx="1535531" cy="1440899"/>
          </a:xfrm>
          <a:prstGeom prst="wedgeRoundRectCallout">
            <a:avLst>
              <a:gd name="adj1" fmla="val -66350"/>
              <a:gd name="adj2" fmla="val -2854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lt-LT" sz="1400" dirty="0"/>
              <a:t>Rodomi projekto rezultato stebėsenos rodikliai bei pasiektos reikšmės</a:t>
            </a:r>
          </a:p>
        </p:txBody>
      </p:sp>
    </p:spTree>
    <p:extLst>
      <p:ext uri="{BB962C8B-B14F-4D97-AF65-F5344CB8AC3E}">
        <p14:creationId xmlns:p14="http://schemas.microsoft.com/office/powerpoint/2010/main" val="3572118125"/>
      </p:ext>
    </p:extLst>
  </p:cSld>
  <p:clrMapOvr>
    <a:masterClrMapping/>
  </p:clrMapOvr>
</p:sld>
</file>

<file path=ppt/theme/theme1.xml><?xml version="1.0" encoding="utf-8"?>
<a:theme xmlns:a="http://schemas.openxmlformats.org/drawingml/2006/main" name="„Office“ tema">
  <a:themeElements>
    <a:clrScheme name="ES">
      <a:dk1>
        <a:srgbClr val="3F80C2"/>
      </a:dk1>
      <a:lt1>
        <a:sysClr val="window" lastClr="FFFFFF"/>
      </a:lt1>
      <a:dk2>
        <a:srgbClr val="000000"/>
      </a:dk2>
      <a:lt2>
        <a:srgbClr val="F7E7D3"/>
      </a:lt2>
      <a:accent1>
        <a:srgbClr val="00ACDB"/>
      </a:accent1>
      <a:accent2>
        <a:srgbClr val="D85D58"/>
      </a:accent2>
      <a:accent3>
        <a:srgbClr val="26BAA8"/>
      </a:accent3>
      <a:accent4>
        <a:srgbClr val="F68A42"/>
      </a:accent4>
      <a:accent5>
        <a:srgbClr val="5B9BD5"/>
      </a:accent5>
      <a:accent6>
        <a:srgbClr val="98CA3D"/>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ersijosdata xmlns="f73b747a-584f-44fb-b0f6-b35296e2b2ab" xsi:nil="true"/>
    <TaxCatchAll xmlns="bdf8f0d2-bc9d-49cc-90c0-2e99412441a2" xsi:nil="true"/>
    <_Flow_SignoffStatus xmlns="f73b747a-584f-44fb-b0f6-b35296e2b2ab" xsi:nil="true"/>
    <lcf76f155ced4ddcb4097134ff3c332f xmlns="f73b747a-584f-44fb-b0f6-b35296e2b2a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51662DA3EBBC64D8DCD43610440111C" ma:contentTypeVersion="17" ma:contentTypeDescription="Create a new document." ma:contentTypeScope="" ma:versionID="10a3cd116caa47ec8371ab5129ce84e5">
  <xsd:schema xmlns:xsd="http://www.w3.org/2001/XMLSchema" xmlns:xs="http://www.w3.org/2001/XMLSchema" xmlns:p="http://schemas.microsoft.com/office/2006/metadata/properties" xmlns:ns2="f73b747a-584f-44fb-b0f6-b35296e2b2ab" xmlns:ns3="bdf8f0d2-bc9d-49cc-90c0-2e99412441a2" targetNamespace="http://schemas.microsoft.com/office/2006/metadata/properties" ma:root="true" ma:fieldsID="1afef05e463f7dd0bc0d48c5be595dbe" ns2:_="" ns3:_="">
    <xsd:import namespace="f73b747a-584f-44fb-b0f6-b35296e2b2ab"/>
    <xsd:import namespace="bdf8f0d2-bc9d-49cc-90c0-2e99412441a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Versijosdata" minOccurs="0"/>
                <xsd:element ref="ns2:MediaLengthInSeconds"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3b747a-584f-44fb-b0f6-b35296e2b2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Versijosdata" ma:index="17" nillable="true" ma:displayName="Versijos data" ma:format="DateOnly" ma:internalName="Versijosdata">
      <xsd:simpleType>
        <xsd:restriction base="dms:DateTime"/>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781ab1e-fa2b-46d0-818f-2857c8270fde" ma:termSetId="09814cd3-568e-fe90-9814-8d621ff8fb84" ma:anchorId="fba54fb3-c3e1-fe81-a776-ca4b69148c4d" ma:open="true" ma:isKeyword="false">
      <xsd:complexType>
        <xsd:sequence>
          <xsd:element ref="pc:Terms" minOccurs="0" maxOccurs="1"/>
        </xsd:sequence>
      </xsd:complexType>
    </xsd:element>
    <xsd:element name="_Flow_SignoffStatus" ma:index="22" nillable="true" ma:displayName="Sign-off status" ma:internalName="Sign_x002d_off_x0020_status">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f8f0d2-bc9d-49cc-90c0-2e99412441a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31d3064-5598-4bd6-9862-574b78aca89c}" ma:internalName="TaxCatchAll" ma:showField="CatchAllData" ma:web="bdf8f0d2-bc9d-49cc-90c0-2e99412441a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0C8B52-E29E-40C8-ACA9-DA78AA349B09}">
  <ds:schemaRefs>
    <ds:schemaRef ds:uri="http://schemas.microsoft.com/sharepoint/v3/contenttype/forms"/>
  </ds:schemaRefs>
</ds:datastoreItem>
</file>

<file path=customXml/itemProps2.xml><?xml version="1.0" encoding="utf-8"?>
<ds:datastoreItem xmlns:ds="http://schemas.openxmlformats.org/officeDocument/2006/customXml" ds:itemID="{6D78D8A6-4084-4F78-98FB-B13D7B9A54B4}">
  <ds:schemaRefs>
    <ds:schemaRef ds:uri="http://www.w3.org/XML/1998/namespace"/>
    <ds:schemaRef ds:uri="http://purl.org/dc/terms/"/>
    <ds:schemaRef ds:uri="http://schemas.microsoft.com/office/2006/documentManagement/types"/>
    <ds:schemaRef ds:uri="http://schemas.microsoft.com/office/infopath/2007/PartnerControls"/>
    <ds:schemaRef ds:uri="bdf8f0d2-bc9d-49cc-90c0-2e99412441a2"/>
    <ds:schemaRef ds:uri="http://purl.org/dc/elements/1.1/"/>
    <ds:schemaRef ds:uri="http://purl.org/dc/dcmitype/"/>
    <ds:schemaRef ds:uri="http://schemas.microsoft.com/office/2006/metadata/properties"/>
    <ds:schemaRef ds:uri="http://schemas.openxmlformats.org/package/2006/metadata/core-properties"/>
    <ds:schemaRef ds:uri="f73b747a-584f-44fb-b0f6-b35296e2b2ab"/>
  </ds:schemaRefs>
</ds:datastoreItem>
</file>

<file path=customXml/itemProps3.xml><?xml version="1.0" encoding="utf-8"?>
<ds:datastoreItem xmlns:ds="http://schemas.openxmlformats.org/officeDocument/2006/customXml" ds:itemID="{B5CAC8DC-808F-4A4E-A8C8-2482D12DF4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3b747a-584f-44fb-b0f6-b35296e2b2ab"/>
    <ds:schemaRef ds:uri="bdf8f0d2-bc9d-49cc-90c0-2e99412441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7261</TotalTime>
  <Words>1124</Words>
  <Application>Microsoft Office PowerPoint</Application>
  <PresentationFormat>Widescreen</PresentationFormat>
  <Paragraphs>115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tema</vt:lpstr>
      <vt:lpstr>Ataskaita po finansavimo pabaigos DMS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Zita Markevičienė</dc:creator>
  <cp:lastModifiedBy>Edgaras Eskis</cp:lastModifiedBy>
  <cp:revision>126</cp:revision>
  <dcterms:created xsi:type="dcterms:W3CDTF">2022-12-11T20:28:05Z</dcterms:created>
  <dcterms:modified xsi:type="dcterms:W3CDTF">2026-07-17T11:55:02Z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0x010100F51662DA3EBBC64D8DCD43610440111C</vt:lpwstr>
  </property>
  <property fmtid="{D5CDD505-2E9C-101B-9397-08002B2CF9AE}" pid="3" name="MediaServiceImageTags">
    <vt:lpwstr/>
  </property>
</Properties>
</file>