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2.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notesSlides/notesSlide6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bookmarkIdSeed="2">
  <p:sldMasterIdLst>
    <p:sldMasterId id="2147483900" r:id="rId4"/>
    <p:sldMasterId id="2147483958" r:id="rId5"/>
    <p:sldMasterId id="2147483992" r:id="rId6"/>
    <p:sldMasterId id="2147484018" r:id="rId7"/>
  </p:sldMasterIdLst>
  <p:notesMasterIdLst>
    <p:notesMasterId r:id="rId106"/>
  </p:notesMasterIdLst>
  <p:handoutMasterIdLst>
    <p:handoutMasterId r:id="rId107"/>
  </p:handoutMasterIdLst>
  <p:sldIdLst>
    <p:sldId id="3722" r:id="rId8"/>
    <p:sldId id="2313" r:id="rId9"/>
    <p:sldId id="3704" r:id="rId10"/>
    <p:sldId id="3705" r:id="rId11"/>
    <p:sldId id="3706" r:id="rId12"/>
    <p:sldId id="3718" r:id="rId13"/>
    <p:sldId id="3719" r:id="rId14"/>
    <p:sldId id="3708" r:id="rId15"/>
    <p:sldId id="3721" r:id="rId16"/>
    <p:sldId id="3709" r:id="rId17"/>
    <p:sldId id="3710" r:id="rId18"/>
    <p:sldId id="3711" r:id="rId19"/>
    <p:sldId id="3717" r:id="rId20"/>
    <p:sldId id="3724" r:id="rId21"/>
    <p:sldId id="3723" r:id="rId22"/>
    <p:sldId id="257" r:id="rId23"/>
    <p:sldId id="319" r:id="rId24"/>
    <p:sldId id="321" r:id="rId25"/>
    <p:sldId id="258" r:id="rId26"/>
    <p:sldId id="260" r:id="rId27"/>
    <p:sldId id="261" r:id="rId28"/>
    <p:sldId id="262" r:id="rId29"/>
    <p:sldId id="276" r:id="rId30"/>
    <p:sldId id="265" r:id="rId31"/>
    <p:sldId id="267" r:id="rId32"/>
    <p:sldId id="268" r:id="rId33"/>
    <p:sldId id="270" r:id="rId34"/>
    <p:sldId id="273" r:id="rId35"/>
    <p:sldId id="322" r:id="rId36"/>
    <p:sldId id="323" r:id="rId37"/>
    <p:sldId id="277" r:id="rId38"/>
    <p:sldId id="278" r:id="rId39"/>
    <p:sldId id="281" r:id="rId40"/>
    <p:sldId id="282" r:id="rId41"/>
    <p:sldId id="284" r:id="rId42"/>
    <p:sldId id="285" r:id="rId43"/>
    <p:sldId id="286" r:id="rId44"/>
    <p:sldId id="287" r:id="rId45"/>
    <p:sldId id="288" r:id="rId46"/>
    <p:sldId id="324" r:id="rId47"/>
    <p:sldId id="325" r:id="rId48"/>
    <p:sldId id="291" r:id="rId49"/>
    <p:sldId id="292" r:id="rId50"/>
    <p:sldId id="317" r:id="rId51"/>
    <p:sldId id="318" r:id="rId52"/>
    <p:sldId id="296" r:id="rId53"/>
    <p:sldId id="297" r:id="rId54"/>
    <p:sldId id="298" r:id="rId55"/>
    <p:sldId id="299" r:id="rId56"/>
    <p:sldId id="300" r:id="rId57"/>
    <p:sldId id="301" r:id="rId58"/>
    <p:sldId id="303" r:id="rId59"/>
    <p:sldId id="305" r:id="rId60"/>
    <p:sldId id="307" r:id="rId61"/>
    <p:sldId id="316" r:id="rId62"/>
    <p:sldId id="311" r:id="rId63"/>
    <p:sldId id="313" r:id="rId64"/>
    <p:sldId id="315" r:id="rId65"/>
    <p:sldId id="3725" r:id="rId66"/>
    <p:sldId id="3726" r:id="rId67"/>
    <p:sldId id="2300" r:id="rId68"/>
    <p:sldId id="2299" r:id="rId69"/>
    <p:sldId id="2297" r:id="rId70"/>
    <p:sldId id="2272" r:id="rId71"/>
    <p:sldId id="2357" r:id="rId72"/>
    <p:sldId id="2311" r:id="rId73"/>
    <p:sldId id="2325" r:id="rId74"/>
    <p:sldId id="2298" r:id="rId75"/>
    <p:sldId id="2319" r:id="rId76"/>
    <p:sldId id="2320" r:id="rId77"/>
    <p:sldId id="2334" r:id="rId78"/>
    <p:sldId id="2321" r:id="rId79"/>
    <p:sldId id="2322" r:id="rId80"/>
    <p:sldId id="2329" r:id="rId81"/>
    <p:sldId id="2330" r:id="rId82"/>
    <p:sldId id="2331" r:id="rId83"/>
    <p:sldId id="2332" r:id="rId84"/>
    <p:sldId id="2324" r:id="rId85"/>
    <p:sldId id="2355" r:id="rId86"/>
    <p:sldId id="2341" r:id="rId87"/>
    <p:sldId id="2352" r:id="rId88"/>
    <p:sldId id="2316" r:id="rId89"/>
    <p:sldId id="2337" r:id="rId90"/>
    <p:sldId id="2326" r:id="rId91"/>
    <p:sldId id="2356" r:id="rId92"/>
    <p:sldId id="2343" r:id="rId93"/>
    <p:sldId id="2351" r:id="rId94"/>
    <p:sldId id="2360" r:id="rId95"/>
    <p:sldId id="2361" r:id="rId96"/>
    <p:sldId id="2362" r:id="rId97"/>
    <p:sldId id="2365" r:id="rId98"/>
    <p:sldId id="2364" r:id="rId99"/>
    <p:sldId id="2367" r:id="rId100"/>
    <p:sldId id="2368" r:id="rId101"/>
    <p:sldId id="2370" r:id="rId102"/>
    <p:sldId id="2369" r:id="rId103"/>
    <p:sldId id="2345" r:id="rId104"/>
    <p:sldId id="2366" r:id="rId105"/>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EF52CF8-207A-48E9-A196-03B481B369B2}">
          <p14:sldIdLst>
            <p14:sldId id="3722"/>
            <p14:sldId id="2313"/>
            <p14:sldId id="3704"/>
            <p14:sldId id="3705"/>
            <p14:sldId id="3706"/>
            <p14:sldId id="3718"/>
            <p14:sldId id="3719"/>
            <p14:sldId id="3708"/>
            <p14:sldId id="3721"/>
            <p14:sldId id="3709"/>
            <p14:sldId id="3710"/>
            <p14:sldId id="3711"/>
            <p14:sldId id="3717"/>
            <p14:sldId id="3724"/>
            <p14:sldId id="3723"/>
            <p14:sldId id="257"/>
            <p14:sldId id="319"/>
            <p14:sldId id="321"/>
            <p14:sldId id="258"/>
            <p14:sldId id="260"/>
            <p14:sldId id="261"/>
            <p14:sldId id="262"/>
            <p14:sldId id="276"/>
            <p14:sldId id="265"/>
            <p14:sldId id="267"/>
            <p14:sldId id="268"/>
            <p14:sldId id="270"/>
            <p14:sldId id="273"/>
            <p14:sldId id="322"/>
            <p14:sldId id="323"/>
            <p14:sldId id="277"/>
            <p14:sldId id="278"/>
            <p14:sldId id="281"/>
            <p14:sldId id="282"/>
            <p14:sldId id="284"/>
            <p14:sldId id="285"/>
            <p14:sldId id="286"/>
            <p14:sldId id="287"/>
            <p14:sldId id="288"/>
            <p14:sldId id="324"/>
            <p14:sldId id="325"/>
            <p14:sldId id="291"/>
            <p14:sldId id="292"/>
            <p14:sldId id="317"/>
            <p14:sldId id="318"/>
            <p14:sldId id="296"/>
            <p14:sldId id="297"/>
            <p14:sldId id="298"/>
            <p14:sldId id="299"/>
            <p14:sldId id="300"/>
            <p14:sldId id="301"/>
            <p14:sldId id="303"/>
            <p14:sldId id="305"/>
            <p14:sldId id="307"/>
            <p14:sldId id="316"/>
            <p14:sldId id="311"/>
            <p14:sldId id="313"/>
            <p14:sldId id="315"/>
            <p14:sldId id="3725"/>
            <p14:sldId id="3726"/>
            <p14:sldId id="2300"/>
            <p14:sldId id="2299"/>
            <p14:sldId id="2297"/>
            <p14:sldId id="2272"/>
            <p14:sldId id="2357"/>
            <p14:sldId id="2311"/>
            <p14:sldId id="2325"/>
            <p14:sldId id="2298"/>
            <p14:sldId id="2319"/>
            <p14:sldId id="2320"/>
            <p14:sldId id="2334"/>
            <p14:sldId id="2321"/>
            <p14:sldId id="2322"/>
            <p14:sldId id="2329"/>
            <p14:sldId id="2330"/>
            <p14:sldId id="2331"/>
            <p14:sldId id="2332"/>
            <p14:sldId id="2324"/>
            <p14:sldId id="2355"/>
            <p14:sldId id="2341"/>
            <p14:sldId id="2352"/>
            <p14:sldId id="2316"/>
            <p14:sldId id="2337"/>
            <p14:sldId id="2326"/>
            <p14:sldId id="2356"/>
            <p14:sldId id="2343"/>
            <p14:sldId id="2351"/>
            <p14:sldId id="2360"/>
            <p14:sldId id="2361"/>
            <p14:sldId id="2362"/>
            <p14:sldId id="2365"/>
            <p14:sldId id="2364"/>
            <p14:sldId id="2367"/>
            <p14:sldId id="2368"/>
            <p14:sldId id="2370"/>
            <p14:sldId id="2369"/>
            <p14:sldId id="2345"/>
            <p14:sldId id="236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6C658A-F09C-FB14-0024-49F5CD65BC9A}" name="Asta Ribokė" initials="AR" userId="S::a.riboke@cpva.lt::2b4ae4d1-d36d-4b46-8d02-03591714bef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B414"/>
    <a:srgbClr val="092D68"/>
    <a:srgbClr val="CCFFCC"/>
    <a:srgbClr val="A0BAEB"/>
    <a:srgbClr val="58877D"/>
    <a:srgbClr val="003F3A"/>
    <a:srgbClr val="F57F00"/>
    <a:srgbClr val="1F3464"/>
    <a:srgbClr val="DCDCDC"/>
    <a:srgbClr val="F58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92" y="21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microsoft.com/office/2018/10/relationships/authors" Target="authors.xml"/><Relationship Id="rId16" Type="http://schemas.openxmlformats.org/officeDocument/2006/relationships/slide" Target="slides/slide9.xml"/><Relationship Id="rId107" Type="http://schemas.openxmlformats.org/officeDocument/2006/relationships/handoutMaster" Target="handoutMasters/handoutMaster1.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slideMaster" Target="slideMasters/slideMaster2.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presProps" Target="presProps.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notesMaster" Target="notesMasters/notesMaster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viewProps" Target="viewProps.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4.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customXml" Target="../customXml/item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theme" Target="theme/theme1.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customXml" Target="../customXml/item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rgbClr val="092E6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92E68"/>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Category 1</c:v>
                </c:pt>
                <c:pt idx="1">
                  <c:v>Category 2</c:v>
                </c:pt>
                <c:pt idx="2">
                  <c:v>Category 3</c:v>
                </c:pt>
              </c:strCache>
            </c:strRef>
          </c:cat>
          <c:val>
            <c:numRef>
              <c:f>Sheet1!$B$2:$B$5</c:f>
              <c:numCache>
                <c:formatCode>General</c:formatCode>
                <c:ptCount val="4"/>
                <c:pt idx="0">
                  <c:v>4.3</c:v>
                </c:pt>
                <c:pt idx="1">
                  <c:v>2.5</c:v>
                </c:pt>
                <c:pt idx="2">
                  <c:v>3.5</c:v>
                </c:pt>
              </c:numCache>
            </c:numRef>
          </c:val>
          <c:extLst>
            <c:ext xmlns:c16="http://schemas.microsoft.com/office/drawing/2014/chart" uri="{C3380CC4-5D6E-409C-BE32-E72D297353CC}">
              <c16:uniqueId val="{00000000-EF08-BB47-B6B7-6FB208768628}"/>
            </c:ext>
          </c:extLst>
        </c:ser>
        <c:ser>
          <c:idx val="1"/>
          <c:order val="1"/>
          <c:tx>
            <c:strRef>
              <c:f>Sheet1!$C$1</c:f>
              <c:strCache>
                <c:ptCount val="1"/>
                <c:pt idx="0">
                  <c:v>Series 2</c:v>
                </c:pt>
              </c:strCache>
            </c:strRef>
          </c:tx>
          <c:spPr>
            <a:solidFill>
              <a:srgbClr val="434A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92E68"/>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Category 1</c:v>
                </c:pt>
                <c:pt idx="1">
                  <c:v>Category 2</c:v>
                </c:pt>
                <c:pt idx="2">
                  <c:v>Category 3</c:v>
                </c:pt>
              </c:strCache>
            </c:strRef>
          </c:cat>
          <c:val>
            <c:numRef>
              <c:f>Sheet1!$C$2:$C$5</c:f>
              <c:numCache>
                <c:formatCode>General</c:formatCode>
                <c:ptCount val="4"/>
                <c:pt idx="0">
                  <c:v>2.4</c:v>
                </c:pt>
                <c:pt idx="1">
                  <c:v>4.4000000000000004</c:v>
                </c:pt>
                <c:pt idx="2">
                  <c:v>1.8</c:v>
                </c:pt>
              </c:numCache>
            </c:numRef>
          </c:val>
          <c:extLst>
            <c:ext xmlns:c16="http://schemas.microsoft.com/office/drawing/2014/chart" uri="{C3380CC4-5D6E-409C-BE32-E72D297353CC}">
              <c16:uniqueId val="{00000001-EF08-BB47-B6B7-6FB208768628}"/>
            </c:ext>
          </c:extLst>
        </c:ser>
        <c:ser>
          <c:idx val="2"/>
          <c:order val="2"/>
          <c:tx>
            <c:strRef>
              <c:f>Sheet1!$D$1</c:f>
              <c:strCache>
                <c:ptCount val="1"/>
                <c:pt idx="0">
                  <c:v>Series 3</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92E68"/>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Category 1</c:v>
                </c:pt>
                <c:pt idx="1">
                  <c:v>Category 2</c:v>
                </c:pt>
                <c:pt idx="2">
                  <c:v>Category 3</c:v>
                </c:pt>
              </c:strCache>
            </c:strRef>
          </c:cat>
          <c:val>
            <c:numRef>
              <c:f>Sheet1!$D$2:$D$5</c:f>
              <c:numCache>
                <c:formatCode>General</c:formatCode>
                <c:ptCount val="4"/>
                <c:pt idx="0">
                  <c:v>2</c:v>
                </c:pt>
                <c:pt idx="1">
                  <c:v>2</c:v>
                </c:pt>
                <c:pt idx="2">
                  <c:v>3</c:v>
                </c:pt>
              </c:numCache>
            </c:numRef>
          </c:val>
          <c:extLst>
            <c:ext xmlns:c16="http://schemas.microsoft.com/office/drawing/2014/chart" uri="{C3380CC4-5D6E-409C-BE32-E72D297353CC}">
              <c16:uniqueId val="{00000002-EF08-BB47-B6B7-6FB208768628}"/>
            </c:ext>
          </c:extLst>
        </c:ser>
        <c:dLbls>
          <c:showLegendKey val="0"/>
          <c:showVal val="1"/>
          <c:showCatName val="0"/>
          <c:showSerName val="0"/>
          <c:showPercent val="0"/>
          <c:showBubbleSize val="0"/>
        </c:dLbls>
        <c:gapWidth val="42"/>
        <c:overlap val="-17"/>
        <c:axId val="646387935"/>
        <c:axId val="646603199"/>
      </c:barChart>
      <c:catAx>
        <c:axId val="646387935"/>
        <c:scaling>
          <c:orientation val="minMax"/>
        </c:scaling>
        <c:delete val="1"/>
        <c:axPos val="b"/>
        <c:numFmt formatCode="General" sourceLinked="1"/>
        <c:majorTickMark val="none"/>
        <c:minorTickMark val="none"/>
        <c:tickLblPos val="nextTo"/>
        <c:crossAx val="646603199"/>
        <c:crosses val="autoZero"/>
        <c:auto val="1"/>
        <c:lblAlgn val="ctr"/>
        <c:lblOffset val="100"/>
        <c:noMultiLvlLbl val="0"/>
      </c:catAx>
      <c:valAx>
        <c:axId val="64660319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92E68"/>
                </a:solidFill>
                <a:latin typeface="+mn-lt"/>
                <a:ea typeface="+mn-ea"/>
                <a:cs typeface="+mn-cs"/>
              </a:defRPr>
            </a:pPr>
            <a:endParaRPr lang="lt-LT"/>
          </a:p>
        </c:txPr>
        <c:crossAx val="646387935"/>
        <c:crosses val="autoZero"/>
        <c:crossBetween val="between"/>
      </c:valAx>
      <c:spPr>
        <a:noFill/>
        <a:ln>
          <a:noFill/>
        </a:ln>
        <a:effectLst/>
      </c:spPr>
    </c:plotArea>
    <c:legend>
      <c:legendPos val="b"/>
      <c:layout>
        <c:manualLayout>
          <c:xMode val="edge"/>
          <c:yMode val="edge"/>
          <c:x val="0.23747852749331769"/>
          <c:y val="0.92825427336926181"/>
          <c:w val="0.32648957865057487"/>
          <c:h val="7.1745726630737958E-2"/>
        </c:manualLayout>
      </c:layout>
      <c:overlay val="0"/>
      <c:spPr>
        <a:noFill/>
        <a:ln>
          <a:noFill/>
        </a:ln>
        <a:effectLst/>
      </c:spPr>
      <c:txPr>
        <a:bodyPr rot="0" spcFirstLastPara="1" vertOverflow="ellipsis" vert="horz" wrap="square" anchor="ctr" anchorCtr="1"/>
        <a:lstStyle/>
        <a:p>
          <a:pPr>
            <a:defRPr sz="1197" b="0" i="0" u="none" strike="noStrike" kern="1200" baseline="0">
              <a:solidFill>
                <a:srgbClr val="092E68"/>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rgbClr val="092E68"/>
              </a:solidFill>
              <a:latin typeface="DM Sans" pitchFamily="2" charset="77"/>
              <a:ea typeface="+mn-ea"/>
              <a:cs typeface="+mn-cs"/>
            </a:defRPr>
          </a:pPr>
          <a:endParaRPr lang="lt-LT"/>
        </a:p>
      </c:txPr>
    </c:title>
    <c:autoTitleDeleted val="0"/>
    <c:plotArea>
      <c:layout/>
      <c:doughnutChart>
        <c:varyColors val="1"/>
        <c:ser>
          <c:idx val="0"/>
          <c:order val="0"/>
          <c:tx>
            <c:strRef>
              <c:f>Sheet1!$B$1</c:f>
              <c:strCache>
                <c:ptCount val="1"/>
                <c:pt idx="0">
                  <c:v>Sales</c:v>
                </c:pt>
              </c:strCache>
            </c:strRef>
          </c:tx>
          <c:spPr>
            <a:ln w="50800">
              <a:solidFill>
                <a:srgbClr val="DCDCDC"/>
              </a:solidFill>
            </a:ln>
            <a:effectLst>
              <a:outerShdw blurRad="50800" dist="50800" dir="5400000" sx="1000" sy="1000" algn="ctr" rotWithShape="0">
                <a:srgbClr val="000000">
                  <a:alpha val="43137"/>
                </a:srgbClr>
              </a:outerShdw>
            </a:effectLst>
          </c:spPr>
          <c:dPt>
            <c:idx val="0"/>
            <c:bubble3D val="0"/>
            <c:spPr>
              <a:solidFill>
                <a:srgbClr val="092E68"/>
              </a:solidFill>
              <a:ln w="508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1-C9F1-D64D-A991-A4A2F3B2E755}"/>
              </c:ext>
            </c:extLst>
          </c:dPt>
          <c:dPt>
            <c:idx val="1"/>
            <c:bubble3D val="0"/>
            <c:spPr>
              <a:solidFill>
                <a:srgbClr val="F5B414"/>
              </a:solidFill>
              <a:ln w="508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2-C9F1-D64D-A991-A4A2F3B2E755}"/>
              </c:ext>
            </c:extLst>
          </c:dPt>
          <c:dPt>
            <c:idx val="2"/>
            <c:bubble3D val="0"/>
            <c:spPr>
              <a:solidFill>
                <a:srgbClr val="434ADF"/>
              </a:solidFill>
              <a:ln w="508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3-C9F1-D64D-A991-A4A2F3B2E755}"/>
              </c:ext>
            </c:extLst>
          </c:dPt>
          <c:dPt>
            <c:idx val="3"/>
            <c:bubble3D val="0"/>
            <c:spPr>
              <a:solidFill>
                <a:schemeClr val="accent4"/>
              </a:solidFill>
              <a:ln w="508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7-9934-F943-B6A7-EA9BD813C140}"/>
              </c:ext>
            </c:extLst>
          </c:dPt>
          <c:dLbls>
            <c:dLbl>
              <c:idx val="0"/>
              <c:tx>
                <c:rich>
                  <a:bodyPr rot="0" spcFirstLastPara="1" vertOverflow="ellipsis" vert="horz" wrap="square" lIns="38100" tIns="19050" rIns="38100" bIns="19050" anchor="ctr" anchorCtr="1">
                    <a:spAutoFit/>
                  </a:bodyPr>
                  <a:lstStyle/>
                  <a:p>
                    <a:pPr>
                      <a:defRPr sz="2400" b="0" i="0" u="none" strike="noStrike" kern="1200" baseline="0">
                        <a:solidFill>
                          <a:srgbClr val="FFC000"/>
                        </a:solidFill>
                        <a:latin typeface="DM Sans" pitchFamily="2" charset="77"/>
                        <a:ea typeface="+mn-ea"/>
                        <a:cs typeface="+mn-cs"/>
                      </a:defRPr>
                    </a:pPr>
                    <a:fld id="{5A7F2BF5-4F2D-B142-BD32-0A8AA7844EC4}" type="VALUE">
                      <a:rPr lang="en-US">
                        <a:solidFill>
                          <a:srgbClr val="DCDCDC"/>
                        </a:solidFill>
                      </a:rPr>
                      <a:pPr>
                        <a:defRPr sz="2400">
                          <a:solidFill>
                            <a:srgbClr val="FFC000"/>
                          </a:solidFill>
                          <a:latin typeface="DM Sans" pitchFamily="2" charset="77"/>
                        </a:defRPr>
                      </a:pPr>
                      <a:t>[VALUE]</a:t>
                    </a:fld>
                    <a:endParaRPr lang="lt-LT"/>
                  </a:p>
                </c:rich>
              </c:tx>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FFC000"/>
                      </a:solidFill>
                      <a:latin typeface="DM Sans" pitchFamily="2" charset="77"/>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9F1-D64D-A991-A4A2F3B2E755}"/>
                </c:ext>
              </c:extLst>
            </c:dLbl>
            <c:dLbl>
              <c:idx val="1"/>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092E68"/>
                      </a:solidFill>
                      <a:latin typeface="DM Sans" pitchFamily="2" charset="77"/>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2-C9F1-D64D-A991-A4A2F3B2E755}"/>
                </c:ext>
              </c:extLst>
            </c:dLbl>
            <c:dLbl>
              <c:idx val="2"/>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DCDCDC"/>
                      </a:solidFill>
                      <a:latin typeface="DM Sans" pitchFamily="2" charset="77"/>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3-C9F1-D64D-A991-A4A2F3B2E755}"/>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DM Sans" pitchFamily="2" charset="77"/>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3"/>
                <c:pt idx="0">
                  <c:v>1st Qtr</c:v>
                </c:pt>
                <c:pt idx="1">
                  <c:v>2nd Qtr</c:v>
                </c:pt>
                <c:pt idx="2">
                  <c:v>3rd Qtr</c:v>
                </c:pt>
              </c:strCache>
            </c:strRef>
          </c:cat>
          <c:val>
            <c:numRef>
              <c:f>Sheet1!$B$2:$B$5</c:f>
              <c:numCache>
                <c:formatCode>0%</c:formatCode>
                <c:ptCount val="4"/>
                <c:pt idx="0">
                  <c:v>0.66</c:v>
                </c:pt>
                <c:pt idx="1">
                  <c:v>0.22</c:v>
                </c:pt>
                <c:pt idx="2">
                  <c:v>0.12</c:v>
                </c:pt>
              </c:numCache>
            </c:numRef>
          </c:val>
          <c:extLst>
            <c:ext xmlns:c16="http://schemas.microsoft.com/office/drawing/2014/chart" uri="{C3380CC4-5D6E-409C-BE32-E72D297353CC}">
              <c16:uniqueId val="{00000000-C9F1-D64D-A991-A4A2F3B2E755}"/>
            </c:ext>
          </c:extLst>
        </c:ser>
        <c:dLbls>
          <c:showLegendKey val="0"/>
          <c:showVal val="0"/>
          <c:showCatName val="0"/>
          <c:showSerName val="0"/>
          <c:showPercent val="0"/>
          <c:showBubbleSize val="0"/>
          <c:showLeaderLines val="1"/>
        </c:dLbls>
        <c:firstSliceAng val="126"/>
        <c:holeSize val="48"/>
      </c:doughnut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rgbClr val="092E68"/>
              </a:solidFill>
              <a:effectLst>
                <a:outerShdw blurRad="50800" sx="1000" sy="1000" algn="ctr" rotWithShape="0">
                  <a:srgbClr val="000000"/>
                </a:outerShdw>
              </a:effectLst>
              <a:latin typeface="DM Sans" pitchFamily="2" charset="77"/>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rgbClr val="092E68"/>
              </a:solidFill>
              <a:latin typeface="DM Sans" pitchFamily="2" charset="77"/>
              <a:ea typeface="+mn-ea"/>
              <a:cs typeface="+mn-cs"/>
            </a:defRPr>
          </a:pPr>
          <a:endParaRPr lang="lt-LT"/>
        </a:p>
      </c:txPr>
    </c:title>
    <c:autoTitleDeleted val="0"/>
    <c:plotArea>
      <c:layout/>
      <c:doughnutChart>
        <c:varyColors val="1"/>
        <c:ser>
          <c:idx val="0"/>
          <c:order val="0"/>
          <c:tx>
            <c:strRef>
              <c:f>Sheet1!$B$1</c:f>
              <c:strCache>
                <c:ptCount val="1"/>
                <c:pt idx="0">
                  <c:v>Sales</c:v>
                </c:pt>
              </c:strCache>
            </c:strRef>
          </c:tx>
          <c:spPr>
            <a:ln w="25400">
              <a:solidFill>
                <a:srgbClr val="DCDCDC"/>
              </a:solidFill>
            </a:ln>
            <a:effectLst>
              <a:outerShdw blurRad="50800" dist="50800" dir="5400000" sx="1000" sy="1000" algn="ctr" rotWithShape="0">
                <a:srgbClr val="000000">
                  <a:alpha val="43137"/>
                </a:srgbClr>
              </a:outerShdw>
            </a:effectLst>
          </c:spPr>
          <c:dPt>
            <c:idx val="0"/>
            <c:bubble3D val="0"/>
            <c:spPr>
              <a:solidFill>
                <a:srgbClr val="092E68"/>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1-C9F1-D64D-A991-A4A2F3B2E755}"/>
              </c:ext>
            </c:extLst>
          </c:dPt>
          <c:dPt>
            <c:idx val="1"/>
            <c:bubble3D val="0"/>
            <c:spPr>
              <a:solidFill>
                <a:srgbClr val="F5B414"/>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2-C9F1-D64D-A991-A4A2F3B2E755}"/>
              </c:ext>
            </c:extLst>
          </c:dPt>
          <c:dPt>
            <c:idx val="2"/>
            <c:bubble3D val="0"/>
            <c:spPr>
              <a:solidFill>
                <a:srgbClr val="434ADF"/>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3-C9F1-D64D-A991-A4A2F3B2E755}"/>
              </c:ext>
            </c:extLst>
          </c:dPt>
          <c:dPt>
            <c:idx val="3"/>
            <c:bubble3D val="0"/>
            <c:spPr>
              <a:solidFill>
                <a:srgbClr val="A0BAEB"/>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7-9934-F943-B6A7-EA9BD813C140}"/>
              </c:ext>
            </c:extLst>
          </c:dPt>
          <c:dPt>
            <c:idx val="4"/>
            <c:bubble3D val="0"/>
            <c:spPr>
              <a:solidFill>
                <a:schemeClr val="bg1">
                  <a:lumMod val="75000"/>
                </a:schemeClr>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0-7308-1745-B371-58969B4B61F4}"/>
              </c:ext>
            </c:extLst>
          </c:dPt>
          <c:dPt>
            <c:idx val="5"/>
            <c:bubble3D val="0"/>
            <c:spPr>
              <a:solidFill>
                <a:srgbClr val="58877D"/>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1-7308-1745-B371-58969B4B61F4}"/>
              </c:ext>
            </c:extLst>
          </c:dPt>
          <c:dPt>
            <c:idx val="6"/>
            <c:bubble3D val="0"/>
            <c:spPr>
              <a:solidFill>
                <a:srgbClr val="003F3A"/>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D-0D74-8342-83C9-5069AEB3B950}"/>
              </c:ext>
            </c:extLst>
          </c:dPt>
          <c:dPt>
            <c:idx val="7"/>
            <c:bubble3D val="0"/>
            <c:spPr>
              <a:solidFill>
                <a:srgbClr val="F57F00"/>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F-0D74-8342-83C9-5069AEB3B950}"/>
              </c:ext>
            </c:extLst>
          </c:dPt>
          <c:dPt>
            <c:idx val="8"/>
            <c:bubble3D val="0"/>
            <c:spPr>
              <a:solidFill>
                <a:srgbClr val="D80000"/>
              </a:solidFill>
              <a:ln w="25400">
                <a:solidFill>
                  <a:srgbClr val="DCDCDC"/>
                </a:solidFill>
              </a:ln>
              <a:effectLst>
                <a:outerShdw blurRad="50800" dist="50800" dir="5400000" sx="1000" sy="1000" algn="ctr" rotWithShape="0">
                  <a:srgbClr val="000000">
                    <a:alpha val="43137"/>
                  </a:srgbClr>
                </a:outerShdw>
              </a:effectLst>
            </c:spPr>
            <c:extLst>
              <c:ext xmlns:c16="http://schemas.microsoft.com/office/drawing/2014/chart" uri="{C3380CC4-5D6E-409C-BE32-E72D297353CC}">
                <c16:uniqueId val="{0000000E-0D74-8342-83C9-5069AEB3B950}"/>
              </c:ext>
            </c:extLst>
          </c:dPt>
          <c:dLbls>
            <c:dLbl>
              <c:idx val="0"/>
              <c:tx>
                <c:rich>
                  <a:bodyPr rot="0" spcFirstLastPara="1" vertOverflow="ellipsis" vert="horz" wrap="square" lIns="38100" tIns="19050" rIns="38100" bIns="19050" anchor="ctr" anchorCtr="1">
                    <a:spAutoFit/>
                  </a:bodyPr>
                  <a:lstStyle/>
                  <a:p>
                    <a:pPr>
                      <a:defRPr sz="2400" b="0" i="0" u="none" strike="noStrike" kern="1200" baseline="0">
                        <a:solidFill>
                          <a:srgbClr val="FFC000"/>
                        </a:solidFill>
                        <a:latin typeface="DM Sans" pitchFamily="2" charset="77"/>
                        <a:ea typeface="+mn-ea"/>
                        <a:cs typeface="+mn-cs"/>
                      </a:defRPr>
                    </a:pPr>
                    <a:fld id="{5A7F2BF5-4F2D-B142-BD32-0A8AA7844EC4}" type="VALUE">
                      <a:rPr lang="en-US">
                        <a:solidFill>
                          <a:srgbClr val="DCDCDC"/>
                        </a:solidFill>
                      </a:rPr>
                      <a:pPr>
                        <a:defRPr sz="2400">
                          <a:solidFill>
                            <a:srgbClr val="FFC000"/>
                          </a:solidFill>
                          <a:latin typeface="DM Sans" pitchFamily="2" charset="77"/>
                        </a:defRPr>
                      </a:pPr>
                      <a:t>[VALUE]</a:t>
                    </a:fld>
                    <a:endParaRPr lang="lt-LT"/>
                  </a:p>
                </c:rich>
              </c:tx>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FFC000"/>
                      </a:solidFill>
                      <a:latin typeface="DM Sans" pitchFamily="2" charset="77"/>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C9F1-D64D-A991-A4A2F3B2E755}"/>
                </c:ext>
              </c:extLst>
            </c:dLbl>
            <c:dLbl>
              <c:idx val="1"/>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092E68"/>
                      </a:solidFill>
                      <a:latin typeface="DM Sans" pitchFamily="2" charset="77"/>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2-C9F1-D64D-A991-A4A2F3B2E755}"/>
                </c:ext>
              </c:extLst>
            </c:dLbl>
            <c:dLbl>
              <c:idx val="2"/>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rgbClr val="DCDCDC"/>
                      </a:solidFill>
                      <a:latin typeface="DM Sans" pitchFamily="2" charset="77"/>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3-C9F1-D64D-A991-A4A2F3B2E755}"/>
                </c:ext>
              </c:extLst>
            </c:dLbl>
            <c:dLbl>
              <c:idx val="7"/>
              <c:spPr>
                <a:noFill/>
                <a:ln>
                  <a:noFill/>
                </a:ln>
                <a:effectLst/>
              </c:spPr>
              <c:txPr>
                <a:bodyPr rot="0" spcFirstLastPara="1" vertOverflow="ellipsis" vert="horz" wrap="square" lIns="38100" tIns="19050" rIns="38100" bIns="19050" anchor="ctr" anchorCtr="1">
                  <a:noAutofit/>
                </a:bodyPr>
                <a:lstStyle/>
                <a:p>
                  <a:pPr>
                    <a:defRPr sz="2400" b="0" i="0" u="none" strike="noStrike" kern="1200" baseline="0">
                      <a:solidFill>
                        <a:schemeClr val="bg1"/>
                      </a:solidFill>
                      <a:latin typeface="DM Sans" pitchFamily="2" charset="77"/>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layout>
                    <c:manualLayout>
                      <c:w val="5.7146433041301625E-2"/>
                      <c:h val="5.4117930092052832E-2"/>
                    </c:manualLayout>
                  </c15:layout>
                </c:ext>
                <c:ext xmlns:c16="http://schemas.microsoft.com/office/drawing/2014/chart" uri="{C3380CC4-5D6E-409C-BE32-E72D297353CC}">
                  <c16:uniqueId val="{0000000F-0D74-8342-83C9-5069AEB3B950}"/>
                </c:ext>
              </c:extLst>
            </c:dLbl>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bg1"/>
                    </a:solidFill>
                    <a:latin typeface="DM Sans" pitchFamily="2" charset="77"/>
                    <a:ea typeface="+mn-ea"/>
                    <a:cs typeface="+mn-cs"/>
                  </a:defRPr>
                </a:pPr>
                <a:endParaRPr lang="lt-LT"/>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1st Qtr</c:v>
                </c:pt>
                <c:pt idx="1">
                  <c:v>2nd Qtr</c:v>
                </c:pt>
                <c:pt idx="2">
                  <c:v>3rd Qtr</c:v>
                </c:pt>
                <c:pt idx="3">
                  <c:v>4th Qtr</c:v>
                </c:pt>
                <c:pt idx="4">
                  <c:v>1st Qtr</c:v>
                </c:pt>
                <c:pt idx="5">
                  <c:v>2nd Qtr</c:v>
                </c:pt>
                <c:pt idx="6">
                  <c:v>3rd Qtr</c:v>
                </c:pt>
                <c:pt idx="7">
                  <c:v>4th Qtr</c:v>
                </c:pt>
                <c:pt idx="8">
                  <c:v>1st Qtr</c:v>
                </c:pt>
              </c:strCache>
            </c:strRef>
          </c:cat>
          <c:val>
            <c:numRef>
              <c:f>Sheet1!$B$2:$B$10</c:f>
              <c:numCache>
                <c:formatCode>0%</c:formatCode>
                <c:ptCount val="9"/>
                <c:pt idx="0">
                  <c:v>0.25</c:v>
                </c:pt>
                <c:pt idx="1">
                  <c:v>0.06</c:v>
                </c:pt>
                <c:pt idx="2">
                  <c:v>0.09</c:v>
                </c:pt>
                <c:pt idx="3">
                  <c:v>0.15</c:v>
                </c:pt>
                <c:pt idx="4">
                  <c:v>7.0000000000000007E-2</c:v>
                </c:pt>
                <c:pt idx="5">
                  <c:v>7.0000000000000007E-2</c:v>
                </c:pt>
                <c:pt idx="6">
                  <c:v>0.05</c:v>
                </c:pt>
                <c:pt idx="7">
                  <c:v>0.06</c:v>
                </c:pt>
                <c:pt idx="8">
                  <c:v>0.1</c:v>
                </c:pt>
              </c:numCache>
            </c:numRef>
          </c:val>
          <c:extLst>
            <c:ext xmlns:c16="http://schemas.microsoft.com/office/drawing/2014/chart" uri="{C3380CC4-5D6E-409C-BE32-E72D297353CC}">
              <c16:uniqueId val="{00000000-C9F1-D64D-A991-A4A2F3B2E755}"/>
            </c:ext>
          </c:extLst>
        </c:ser>
        <c:dLbls>
          <c:showLegendKey val="0"/>
          <c:showVal val="0"/>
          <c:showCatName val="0"/>
          <c:showSerName val="0"/>
          <c:showPercent val="0"/>
          <c:showBubbleSize val="0"/>
          <c:showLeaderLines val="1"/>
        </c:dLbls>
        <c:firstSliceAng val="164"/>
        <c:holeSize val="48"/>
      </c:doughnutChart>
      <c:spPr>
        <a:noFill/>
        <a:ln>
          <a:noFill/>
        </a:ln>
        <a:effectLst/>
      </c:spPr>
    </c:plotArea>
    <c:legend>
      <c:legendPos val="b"/>
      <c:legendEntry>
        <c:idx val="3"/>
        <c:delete val="1"/>
      </c:legendEntry>
      <c:overlay val="0"/>
      <c:spPr>
        <a:noFill/>
        <a:ln>
          <a:noFill/>
        </a:ln>
        <a:effectLst/>
      </c:spPr>
      <c:txPr>
        <a:bodyPr rot="0" spcFirstLastPara="1" vertOverflow="ellipsis" vert="horz" wrap="square" anchor="ctr" anchorCtr="1"/>
        <a:lstStyle/>
        <a:p>
          <a:pPr>
            <a:defRPr sz="1197" b="0" i="0" u="none" strike="noStrike" kern="1200" baseline="0">
              <a:solidFill>
                <a:srgbClr val="092E68"/>
              </a:solidFill>
              <a:effectLst>
                <a:outerShdw blurRad="50800" sx="1000" sy="1000" algn="ctr" rotWithShape="0">
                  <a:srgbClr val="000000"/>
                </a:outerShdw>
              </a:effectLst>
              <a:latin typeface="DM Sans" pitchFamily="2" charset="77"/>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1F7527-3650-C24D-E976-8A8907695011}"/>
              </a:ext>
            </a:extLst>
          </p:cNvPr>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n-LT"/>
          </a:p>
        </p:txBody>
      </p:sp>
      <p:sp>
        <p:nvSpPr>
          <p:cNvPr id="3" name="Date Placeholder 2">
            <a:extLst>
              <a:ext uri="{FF2B5EF4-FFF2-40B4-BE49-F238E27FC236}">
                <a16:creationId xmlns:a16="http://schemas.microsoft.com/office/drawing/2014/main" id="{3056C5D4-A500-7C71-CCA4-03B02E4B4F55}"/>
              </a:ext>
            </a:extLst>
          </p:cNvPr>
          <p:cNvSpPr>
            <a:spLocks noGrp="1"/>
          </p:cNvSpPr>
          <p:nvPr>
            <p:ph type="dt" sz="quarter" idx="1"/>
          </p:nvPr>
        </p:nvSpPr>
        <p:spPr>
          <a:xfrm>
            <a:off x="5265809" y="0"/>
            <a:ext cx="4028440" cy="351737"/>
          </a:xfrm>
          <a:prstGeom prst="rect">
            <a:avLst/>
          </a:prstGeom>
        </p:spPr>
        <p:txBody>
          <a:bodyPr vert="horz" lIns="93177" tIns="46589" rIns="93177" bIns="46589" rtlCol="0"/>
          <a:lstStyle>
            <a:lvl1pPr algn="r">
              <a:defRPr sz="1200"/>
            </a:lvl1pPr>
          </a:lstStyle>
          <a:p>
            <a:fld id="{6790A549-C9BB-844A-ADDE-915FC6E1F1C0}" type="datetimeFigureOut">
              <a:rPr lang="en-LT" smtClean="0"/>
              <a:t>04/16/2026</a:t>
            </a:fld>
            <a:endParaRPr lang="en-LT"/>
          </a:p>
        </p:txBody>
      </p:sp>
      <p:sp>
        <p:nvSpPr>
          <p:cNvPr id="4" name="Footer Placeholder 3">
            <a:extLst>
              <a:ext uri="{FF2B5EF4-FFF2-40B4-BE49-F238E27FC236}">
                <a16:creationId xmlns:a16="http://schemas.microsoft.com/office/drawing/2014/main" id="{3CFAF4EE-64A8-4840-731F-36CFF5D069B1}"/>
              </a:ext>
            </a:extLst>
          </p:cNvPr>
          <p:cNvSpPr>
            <a:spLocks noGrp="1"/>
          </p:cNvSpPr>
          <p:nvPr>
            <p:ph type="ftr" sz="quarter" idx="2"/>
          </p:nvPr>
        </p:nvSpPr>
        <p:spPr>
          <a:xfrm>
            <a:off x="0" y="6658664"/>
            <a:ext cx="4028440" cy="351736"/>
          </a:xfrm>
          <a:prstGeom prst="rect">
            <a:avLst/>
          </a:prstGeom>
        </p:spPr>
        <p:txBody>
          <a:bodyPr vert="horz" lIns="93177" tIns="46589" rIns="93177" bIns="46589" rtlCol="0" anchor="b"/>
          <a:lstStyle>
            <a:lvl1pPr algn="l">
              <a:defRPr sz="1200"/>
            </a:lvl1pPr>
          </a:lstStyle>
          <a:p>
            <a:endParaRPr lang="en-LT"/>
          </a:p>
        </p:txBody>
      </p:sp>
      <p:sp>
        <p:nvSpPr>
          <p:cNvPr id="5" name="Slide Number Placeholder 4">
            <a:extLst>
              <a:ext uri="{FF2B5EF4-FFF2-40B4-BE49-F238E27FC236}">
                <a16:creationId xmlns:a16="http://schemas.microsoft.com/office/drawing/2014/main" id="{1F4AAAE7-E5AD-D3DD-CDBD-A7EC7F0522D9}"/>
              </a:ext>
            </a:extLst>
          </p:cNvPr>
          <p:cNvSpPr>
            <a:spLocks noGrp="1"/>
          </p:cNvSpPr>
          <p:nvPr>
            <p:ph type="sldNum" sz="quarter" idx="3"/>
          </p:nvPr>
        </p:nvSpPr>
        <p:spPr>
          <a:xfrm>
            <a:off x="5265809" y="6658664"/>
            <a:ext cx="4028440" cy="351736"/>
          </a:xfrm>
          <a:prstGeom prst="rect">
            <a:avLst/>
          </a:prstGeom>
        </p:spPr>
        <p:txBody>
          <a:bodyPr vert="horz" lIns="93177" tIns="46589" rIns="93177" bIns="46589" rtlCol="0" anchor="b"/>
          <a:lstStyle>
            <a:lvl1pPr algn="r">
              <a:defRPr sz="1200"/>
            </a:lvl1pPr>
          </a:lstStyle>
          <a:p>
            <a:fld id="{AF1E6581-40BA-F542-920D-41E09576ED79}" type="slidenum">
              <a:rPr lang="en-LT" smtClean="0"/>
              <a:t>‹#›</a:t>
            </a:fld>
            <a:endParaRPr lang="en-LT"/>
          </a:p>
        </p:txBody>
      </p:sp>
    </p:spTree>
    <p:extLst>
      <p:ext uri="{BB962C8B-B14F-4D97-AF65-F5344CB8AC3E}">
        <p14:creationId xmlns:p14="http://schemas.microsoft.com/office/powerpoint/2010/main" val="3780628984"/>
      </p:ext>
    </p:extLst>
  </p:cSld>
  <p:clrMap bg1="lt1" tx1="dk1" bg2="lt2" tx2="dk2" accent1="accent1" accent2="accent2" accent3="accent3" accent4="accent4" accent5="accent5" accent6="accent6" hlink="hlink" folHlink="folHlink"/>
  <p:hf sldNum="0"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5.440"/>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06.00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282 458,'-35'-38,"2"-2,-28-46,14 19,25 40,14 18,0 0,0-1,1 0,0 0,1-1,0 0,1 0,0 0,-4-18,8 28,1 0,1 0,-1 0,0 0,0 0,0 0,0 0,1 0,-1 0,0 0,1 0,-1 1,1-1,-1 0,1 0,0 0,-1 1,1-1,0 0,-1 1,1-1,0 0,0 1,0-1,-1 1,1-1,0 1,0 0,0-1,2 1,34-7,-28 7,97-13,47-5,234 0,-376 19,0 0,-1 1,1 0,-1 0,0 1,0 1,0 0,0 0,0 1,8 6,7 6,-1 1,25 24,-34-28,-1 0,2-1,0-1,0-1,1 0,0-1,34 14,-28-20,0 0,0-1,0-1,0-1,1-1,30-5,22 2,14 1,125 4,-206 0,0 0,-1 0,1 1,0 0,-1 0,0 1,0 0,8 5,63 47,-50-34,-23-17,0 1,0-1,0 1,-1 0,0 0,0 0,-1 1,0 0,0 0,0 0,3 10,1 9,11 53,-10-33,0 7,-3-1,-2 0,-3 1,-5 53,1 10,2-40,3 86,22-34,-22-108,2 0,0 0,11 31,-5-21,-10-28,0-1,0 1,0-1,0 1,0-1,0 1,0-1,0 1,-1-1,1 0,-1 1,1-1,-1 1,1-1,-1 0,0 0,0 1,1-1,-1 0,0 0,0 0,0 0,0 0,0 0,-1 0,1 0,0 0,0-1,-1 1,1 0,0-1,-1 1,1-1,-1 1,-1-1,-57 13,54-12,-190 17,119-13,-685 7,491-15,-295 3,563 0,0 1,0-1,0 0,0-1,1 1,-1 0,0-1,0 1,0-1,1 0,-1 0,0 0,1-1,-1 1,1 0,-1-1,1 0,0 0,-1 1,1-1,0-1,0 1,1 0,-1 0,0-1,1 1,-1-1,1 1,0-1,0 0,0 1,0-1,0 0,1 0,-1 0,1 1,0-1,0 0,0 0,1-6,1-10,1-1,1 0,1 1,12-34,-11 37,-3 6,20-54,-3-1,-2-1,12-94,-30 158,0-1,1 1,0-1,0 1,0-1,0 1,0 0,0 0,0-1,1 1,-1 0,1 0,0 0,-1 0,1 1,0-1,0 0,0 1,0-1,1 1,-1 0,0 0,1 0,-1 0,0 0,1 0,-1 1,1-1,-1 1,5-1,10 0,0 0,0 0,28 4,-16-1,205-2,86 4,-215 8,-60-6,58 2,20-11,134 5,-216 7,-25-3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06.939"/>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21.948"/>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51 0,'-8'0,"-12"0,-2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6.815"/>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7.42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57,'0'-4,"0"-7,0-9,0-1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7.780"/>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9.183"/>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25 1,'-4'0,"-6"0,-1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9.553"/>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133 42,'-4'0,"-20"-9,-26-7,-5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9:53.61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5.440"/>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5.925"/>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5.925"/>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6.289"/>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6.77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0,'4'0,"2"0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141"/>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54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25 11,'-4'0,"-2"0</inkml:trace>
  <inkml:trace contextRef="#ctx0" brushRef="#br0" timeOffset="1">0 11,'0'-5,"0"0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90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51,'0'-4,"0"-10,4-3,2 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20.49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0,'4'0,"2"5,4 0,9 9,5 6,3 5,-2-3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6.289"/>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6.77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0,'4'0,"2"0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141"/>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54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25 11,'-4'0,"-2"0</inkml:trace>
  <inkml:trace contextRef="#ctx0" brushRef="#br0" timeOffset="1">0 11,'0'-5,"0"0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90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51,'0'-4,"0"-10,4-3,2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20.49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0,'4'0,"2"5,4 0,9 9,5 6,3 5,-2-3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4:57.745"/>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0 147,'0'-4,"0"-10,0-12,0-5,0-6,0 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4028440" cy="351737"/>
          </a:xfrm>
          <a:prstGeom prst="rect">
            <a:avLst/>
          </a:prstGeom>
        </p:spPr>
        <p:txBody>
          <a:bodyPr vert="horz" lIns="93177" tIns="46589" rIns="93177" bIns="46589" rtlCol="0"/>
          <a:lstStyle>
            <a:lvl1pPr algn="l">
              <a:defRPr sz="1200"/>
            </a:lvl1pPr>
          </a:lstStyle>
          <a:p>
            <a:endParaRPr lang="et-EE"/>
          </a:p>
        </p:txBody>
      </p:sp>
      <p:sp>
        <p:nvSpPr>
          <p:cNvPr id="3" name="Kuupäeva kohatäide 2"/>
          <p:cNvSpPr>
            <a:spLocks noGrp="1"/>
          </p:cNvSpPr>
          <p:nvPr>
            <p:ph type="dt" idx="1"/>
          </p:nvPr>
        </p:nvSpPr>
        <p:spPr>
          <a:xfrm>
            <a:off x="5265809" y="0"/>
            <a:ext cx="4028440" cy="351737"/>
          </a:xfrm>
          <a:prstGeom prst="rect">
            <a:avLst/>
          </a:prstGeom>
        </p:spPr>
        <p:txBody>
          <a:bodyPr vert="horz" lIns="93177" tIns="46589" rIns="93177" bIns="46589" rtlCol="0"/>
          <a:lstStyle>
            <a:lvl1pPr algn="r">
              <a:defRPr sz="1200"/>
            </a:lvl1pPr>
          </a:lstStyle>
          <a:p>
            <a:fld id="{1AA996BA-C3C3-44E5-BD07-78EFBD8E7999}" type="datetimeFigureOut">
              <a:rPr lang="et-EE" smtClean="0"/>
              <a:t>16.04.2026</a:t>
            </a:fld>
            <a:endParaRPr lang="et-EE"/>
          </a:p>
        </p:txBody>
      </p:sp>
      <p:sp>
        <p:nvSpPr>
          <p:cNvPr id="4" name="Slaidi pildi kohatäide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3177" tIns="46589" rIns="93177" bIns="46589" rtlCol="0" anchor="ctr"/>
          <a:lstStyle/>
          <a:p>
            <a:endParaRPr lang="et-EE"/>
          </a:p>
        </p:txBody>
      </p:sp>
      <p:sp>
        <p:nvSpPr>
          <p:cNvPr id="5" name="Märkmete kohatäide 4"/>
          <p:cNvSpPr>
            <a:spLocks noGrp="1"/>
          </p:cNvSpPr>
          <p:nvPr>
            <p:ph type="body" sz="quarter" idx="3"/>
          </p:nvPr>
        </p:nvSpPr>
        <p:spPr>
          <a:xfrm>
            <a:off x="929640" y="3373755"/>
            <a:ext cx="7437120" cy="2760345"/>
          </a:xfrm>
          <a:prstGeom prst="rect">
            <a:avLst/>
          </a:prstGeom>
        </p:spPr>
        <p:txBody>
          <a:bodyPr vert="horz" lIns="93177" tIns="46589" rIns="93177" bIns="46589"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6658664"/>
            <a:ext cx="4028440" cy="351736"/>
          </a:xfrm>
          <a:prstGeom prst="rect">
            <a:avLst/>
          </a:prstGeom>
        </p:spPr>
        <p:txBody>
          <a:bodyPr vert="horz" lIns="93177" tIns="46589" rIns="93177" bIns="46589" rtlCol="0" anchor="b"/>
          <a:lstStyle>
            <a:lvl1pPr algn="l">
              <a:defRPr sz="1200"/>
            </a:lvl1pPr>
          </a:lstStyle>
          <a:p>
            <a:endParaRPr lang="et-EE"/>
          </a:p>
        </p:txBody>
      </p:sp>
      <p:sp>
        <p:nvSpPr>
          <p:cNvPr id="7" name="Slaidinumbri kohatäide 6"/>
          <p:cNvSpPr>
            <a:spLocks noGrp="1"/>
          </p:cNvSpPr>
          <p:nvPr>
            <p:ph type="sldNum" sz="quarter" idx="5"/>
          </p:nvPr>
        </p:nvSpPr>
        <p:spPr>
          <a:xfrm>
            <a:off x="5265809" y="6658664"/>
            <a:ext cx="4028440" cy="351736"/>
          </a:xfrm>
          <a:prstGeom prst="rect">
            <a:avLst/>
          </a:prstGeom>
        </p:spPr>
        <p:txBody>
          <a:bodyPr vert="horz" lIns="93177" tIns="46589" rIns="93177" bIns="46589" rtlCol="0" anchor="b"/>
          <a:lstStyle>
            <a:lvl1pPr algn="r">
              <a:defRPr sz="1200"/>
            </a:lvl1pPr>
          </a:lstStyle>
          <a:p>
            <a:fld id="{3E9D3BCF-75C2-4A69-B9AB-E90655DDB40B}" type="slidenum">
              <a:rPr lang="et-EE" smtClean="0"/>
              <a:t>‹#›</a:t>
            </a:fld>
            <a:endParaRPr lang="et-EE"/>
          </a:p>
        </p:txBody>
      </p:sp>
    </p:spTree>
    <p:extLst>
      <p:ext uri="{BB962C8B-B14F-4D97-AF65-F5344CB8AC3E}">
        <p14:creationId xmlns:p14="http://schemas.microsoft.com/office/powerpoint/2010/main" val="346336207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a:p>
        </p:txBody>
      </p:sp>
    </p:spTree>
    <p:extLst>
      <p:ext uri="{BB962C8B-B14F-4D97-AF65-F5344CB8AC3E}">
        <p14:creationId xmlns:p14="http://schemas.microsoft.com/office/powerpoint/2010/main" val="3168175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ED904-9630-B3B8-A7D0-3B70771BC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A9BBA-B038-EA2F-41ED-13A800664A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94F397-2250-7C2E-F100-01A675FDAC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862208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7E031-C092-E765-2AA9-A7E9E77CE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52F935-86E8-08C1-A088-2A8C4D483C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4DF9A1-619D-F0E3-4447-557A58A0F63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03486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EB397-B701-FFFA-9CA0-F53E832F7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2F0F3D-8725-B7D0-7C4E-9F53A4139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B6B36-BCC3-0AA8-BEA2-D1D7553E846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246947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936AF-FBB2-0018-D465-94936B5F13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0A96C-65E1-BF8F-30E9-2333ED99C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4C6044-98CF-60F3-D11E-9FE661156FF5}"/>
              </a:ext>
            </a:extLst>
          </p:cNvPr>
          <p:cNvSpPr>
            <a:spLocks noGrp="1"/>
          </p:cNvSpPr>
          <p:nvPr>
            <p:ph type="body" idx="1"/>
          </p:nvPr>
        </p:nvSpPr>
        <p:spPr/>
        <p:txBody>
          <a:bodyPr/>
          <a:lstStyle/>
          <a:p>
            <a:endParaRPr lang="lt-LT"/>
          </a:p>
        </p:txBody>
      </p:sp>
    </p:spTree>
    <p:extLst>
      <p:ext uri="{BB962C8B-B14F-4D97-AF65-F5344CB8AC3E}">
        <p14:creationId xmlns:p14="http://schemas.microsoft.com/office/powerpoint/2010/main" val="1392962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27067-8EE6-24E1-C18F-7E60C28B23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D22643-8F5A-713F-D112-7ECF72934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6081E-6CAB-308B-C8A0-6ABF82A8131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09673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662DB-2028-6739-0CC4-D803A8A65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FA088-7FDA-9700-5DE5-4172DEBCF7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295E0D-FA99-437B-8740-E3CFC868488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806324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AB11A-DA44-21AD-09C2-8F0E37BC23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ED13C-20E0-8C47-BAFF-A7928C63A1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3A002A-9F3A-AA0D-6342-BAF4FCAA0A8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93633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1C9DE-B226-B13E-0713-4B2BBE658A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AD6101-884B-29AE-973F-61B5456F08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705A1A-65E5-8F8E-1012-5F710B6971D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60101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8A537-2535-6406-5A0B-2CB3ED11B0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E7124E-A5A1-75B9-1132-036CE4AA8B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AD0D9F-3BB1-3297-E14C-EABC773A443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29137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PAFT </a:t>
            </a:r>
            <a:r>
              <a:rPr lang="lt-LT" sz="1800" dirty="0">
                <a:solidFill>
                  <a:srgbClr val="000000"/>
                </a:solidFill>
                <a:effectLst/>
                <a:latin typeface="Times New Roman" panose="02020603050405020304" pitchFamily="18" charset="0"/>
                <a:ea typeface="Times New Roman" panose="02020603050405020304" pitchFamily="18" charset="0"/>
              </a:rPr>
              <a:t>340. Projekto vykdytojas, partneris ir JP projekto vykdytojas, įgyvendindami informavimo apie projektą veiklą ar kitas komunikacijos veiklas, susijusias su ES finansavimu, visuomenei, žiniasklaidai ir kitoms tikslinėms auditorijoms turi pranešti apie ES finansavimą taip, kaip nurodyta EK leidinyje „ES emblemos naudojimas vykdant 2021–2027 m. ES programas“ (leidinys skelbiamas adresu</a:t>
            </a:r>
            <a:r>
              <a:rPr lang="lt-LT" sz="1800" i="1" dirty="0">
                <a:solidFill>
                  <a:srgbClr val="000000"/>
                </a:solidFill>
                <a:effectLst/>
                <a:latin typeface="Times New Roman" panose="02020603050405020304" pitchFamily="18" charset="0"/>
                <a:ea typeface="Times New Roman" panose="02020603050405020304" pitchFamily="18" charset="0"/>
              </a:rPr>
              <a:t> 2021.esinvesticijos.lt/dokumentai/es-emblemos-naudojimas-vykdant-2021-2027-m-es-programas</a:t>
            </a:r>
            <a:r>
              <a:rPr lang="lt-LT" sz="1800" dirty="0">
                <a:solidFill>
                  <a:srgbClr val="000000"/>
                </a:solidFill>
                <a:effectLst/>
                <a:latin typeface="Times New Roman" panose="02020603050405020304" pitchFamily="18" charset="0"/>
                <a:ea typeface="Times New Roman" panose="02020603050405020304" pitchFamily="18" charset="0"/>
              </a:rPr>
              <a:t>), Finansų ministerijos leidinyje „ES investicijų stiliaus knyga“ ir CPVA leidinyje „Komunikacijos vadovas projektų vykdytojams“ (leidiniai skelbiami adresu</a:t>
            </a:r>
            <a:r>
              <a:rPr lang="lt-LT" sz="1800" i="1" dirty="0">
                <a:solidFill>
                  <a:srgbClr val="000000"/>
                </a:solidFill>
                <a:effectLst/>
                <a:latin typeface="Times New Roman" panose="02020603050405020304" pitchFamily="18" charset="0"/>
                <a:ea typeface="Times New Roman" panose="02020603050405020304" pitchFamily="18" charset="0"/>
              </a:rPr>
              <a:t> 2021.esinvesticijos.lt/igyvendinimas-1/</a:t>
            </a:r>
            <a:r>
              <a:rPr lang="lt-LT" sz="1800" i="1" dirty="0" err="1">
                <a:solidFill>
                  <a:srgbClr val="000000"/>
                </a:solidFill>
                <a:effectLst/>
                <a:latin typeface="Times New Roman" panose="02020603050405020304" pitchFamily="18" charset="0"/>
                <a:ea typeface="Times New Roman" panose="02020603050405020304" pitchFamily="18" charset="0"/>
              </a:rPr>
              <a:t>viesinimas</a:t>
            </a:r>
            <a:r>
              <a:rPr lang="lt-LT" sz="1800" i="1" dirty="0">
                <a:solidFill>
                  <a:srgbClr val="000000"/>
                </a:solidFill>
                <a:effectLst/>
                <a:latin typeface="Times New Roman" panose="02020603050405020304" pitchFamily="18" charset="0"/>
                <a:ea typeface="Times New Roman" panose="02020603050405020304" pitchFamily="18" charset="0"/>
              </a:rPr>
              <a:t>)</a:t>
            </a:r>
            <a:r>
              <a:rPr lang="lt-LT" sz="1800" dirty="0">
                <a:solidFill>
                  <a:srgbClr val="000000"/>
                </a:solidFill>
                <a:effectLst/>
                <a:latin typeface="Times New Roman" panose="02020603050405020304" pitchFamily="18" charset="0"/>
                <a:ea typeface="Times New Roman" panose="02020603050405020304" pitchFamily="18" charset="0"/>
              </a:rPr>
              <a:t>, t. y. privalomai panaudodami:</a:t>
            </a:r>
            <a:endParaRPr lang="lt-LT" sz="1800"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23663350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0215" algn="just">
              <a:tabLst>
                <a:tab pos="540385" algn="l"/>
                <a:tab pos="900430" algn="l"/>
              </a:tabLst>
            </a:pPr>
            <a:r>
              <a:rPr lang="lt-LT" sz="1800" dirty="0">
                <a:solidFill>
                  <a:srgbClr val="000000"/>
                </a:solidFill>
                <a:effectLst/>
                <a:latin typeface="Times New Roman" panose="02020603050405020304" pitchFamily="18" charset="0"/>
                <a:ea typeface="Times New Roman" panose="02020603050405020304" pitchFamily="18" charset="0"/>
              </a:rPr>
              <a:t>341.3.	</a:t>
            </a:r>
            <a:r>
              <a:rPr lang="lt-LT" sz="1800" dirty="0">
                <a:effectLst/>
                <a:latin typeface="Times New Roman" panose="02020603050405020304" pitchFamily="18" charset="0"/>
                <a:ea typeface="Times New Roman" panose="02020603050405020304" pitchFamily="18" charset="0"/>
              </a:rPr>
              <a:t>Kai projektas, </a:t>
            </a:r>
            <a:r>
              <a:rPr lang="lt-LT" sz="1800" dirty="0">
                <a:solidFill>
                  <a:srgbClr val="000000"/>
                </a:solidFill>
                <a:effectLst/>
                <a:latin typeface="Times New Roman" panose="02020603050405020304" pitchFamily="18" charset="0"/>
                <a:ea typeface="Times New Roman" panose="02020603050405020304" pitchFamily="18" charset="0"/>
              </a:rPr>
              <a:t>susijęs su fizinėmis investicijomis, pradedamas įgyvendinti</a:t>
            </a:r>
            <a:r>
              <a:rPr lang="lt-LT" sz="1800" dirty="0">
                <a:effectLst/>
                <a:latin typeface="Times New Roman" panose="02020603050405020304" pitchFamily="18" charset="0"/>
                <a:ea typeface="Times New Roman" panose="02020603050405020304" pitchFamily="18" charset="0"/>
              </a:rPr>
              <a:t> </a:t>
            </a:r>
            <a:r>
              <a:rPr lang="lt-LT" sz="1800" dirty="0">
                <a:solidFill>
                  <a:srgbClr val="000000"/>
                </a:solidFill>
                <a:effectLst/>
                <a:latin typeface="Times New Roman" panose="02020603050405020304" pitchFamily="18" charset="0"/>
                <a:ea typeface="Times New Roman" panose="02020603050405020304" pitchFamily="18" charset="0"/>
              </a:rPr>
              <a:t>arba nupirkta įranga</a:t>
            </a:r>
            <a:r>
              <a:rPr lang="lt-LT" sz="1800" dirty="0">
                <a:effectLst/>
                <a:latin typeface="Times New Roman" panose="02020603050405020304" pitchFamily="18" charset="0"/>
                <a:ea typeface="Times New Roman" panose="02020603050405020304" pitchFamily="18" charset="0"/>
              </a:rPr>
              <a:t> </a:t>
            </a:r>
            <a:r>
              <a:rPr lang="lt-LT" sz="1800" dirty="0">
                <a:solidFill>
                  <a:srgbClr val="000000"/>
                </a:solidFill>
                <a:effectLst/>
                <a:latin typeface="Times New Roman" panose="02020603050405020304" pitchFamily="18" charset="0"/>
                <a:ea typeface="Times New Roman" panose="02020603050405020304" pitchFamily="18" charset="0"/>
              </a:rPr>
              <a:t>sumontuojama </a:t>
            </a:r>
            <a:r>
              <a:rPr lang="lt-LT" sz="1800" dirty="0">
                <a:effectLst/>
                <a:latin typeface="Times New Roman" panose="02020603050405020304" pitchFamily="18" charset="0"/>
                <a:ea typeface="Times New Roman" panose="02020603050405020304" pitchFamily="18" charset="0"/>
              </a:rPr>
              <a:t>visuomenei gerai matomoje vietoje (pavyzdžiui, prie pagrindinio įėjimo į pastatą ar organizacijos vestibiulyje), </a:t>
            </a:r>
            <a:r>
              <a:rPr lang="lt-LT" sz="1800" dirty="0">
                <a:solidFill>
                  <a:srgbClr val="000000"/>
                </a:solidFill>
                <a:effectLst/>
                <a:latin typeface="Times New Roman" panose="02020603050405020304" pitchFamily="18" charset="0"/>
                <a:ea typeface="Times New Roman" panose="02020603050405020304" pitchFamily="18" charset="0"/>
              </a:rPr>
              <a:t>viešai pakabinama ar pastatoma nuolatinė informacinė lentelė arba stendas</a:t>
            </a:r>
            <a:r>
              <a:rPr lang="lt-LT" sz="1800" dirty="0">
                <a:effectLst/>
                <a:latin typeface="Times New Roman" panose="02020603050405020304" pitchFamily="18" charset="0"/>
                <a:ea typeface="Times New Roman" panose="02020603050405020304" pitchFamily="18" charset="0"/>
              </a:rPr>
              <a:t>. Šią priemonę įgyvendinti būtina, kai:</a:t>
            </a:r>
          </a:p>
          <a:p>
            <a:pPr indent="450215" algn="just">
              <a:tabLst>
                <a:tab pos="540385" algn="l"/>
                <a:tab pos="900430" algn="l"/>
              </a:tabLst>
            </a:pPr>
            <a:r>
              <a:rPr lang="lt-LT" sz="1800" dirty="0">
                <a:solidFill>
                  <a:srgbClr val="000000"/>
                </a:solidFill>
                <a:effectLst/>
                <a:latin typeface="Times New Roman" panose="02020603050405020304" pitchFamily="18" charset="0"/>
                <a:ea typeface="Times New Roman" panose="02020603050405020304" pitchFamily="18" charset="0"/>
              </a:rPr>
              <a:t>341.3.1. ERPF, Sanglaudos fondo ar </a:t>
            </a:r>
            <a:r>
              <a:rPr lang="lt-LT" sz="1800" dirty="0">
                <a:effectLst/>
                <a:latin typeface="Times New Roman" panose="02020603050405020304" pitchFamily="18" charset="0"/>
                <a:ea typeface="Times New Roman" panose="02020603050405020304" pitchFamily="18" charset="0"/>
              </a:rPr>
              <a:t>EGADP</a:t>
            </a:r>
            <a:r>
              <a:rPr lang="lt-LT" sz="1800" dirty="0">
                <a:solidFill>
                  <a:srgbClr val="000000"/>
                </a:solidFill>
                <a:effectLst/>
                <a:latin typeface="Times New Roman" panose="02020603050405020304" pitchFamily="18" charset="0"/>
                <a:ea typeface="Times New Roman" panose="02020603050405020304" pitchFamily="18" charset="0"/>
              </a:rPr>
              <a:t> lėšomis finansuojamas projektas, kurio visos išlaidos viršija 500 000 (penkis šimtus tūkstančių) eurų;</a:t>
            </a:r>
            <a:endParaRPr lang="lt-LT" sz="1800" dirty="0">
              <a:effectLst/>
              <a:latin typeface="Times New Roman" panose="02020603050405020304" pitchFamily="18" charset="0"/>
              <a:ea typeface="Times New Roman" panose="02020603050405020304" pitchFamily="18" charset="0"/>
            </a:endParaRPr>
          </a:p>
          <a:p>
            <a:pPr indent="450215" algn="just"/>
            <a:r>
              <a:rPr lang="lt-LT" sz="1800" dirty="0">
                <a:solidFill>
                  <a:srgbClr val="000000"/>
                </a:solidFill>
                <a:effectLst/>
                <a:latin typeface="Times New Roman" panose="02020603050405020304" pitchFamily="18" charset="0"/>
                <a:ea typeface="Times New Roman" panose="02020603050405020304" pitchFamily="18" charset="0"/>
              </a:rPr>
              <a:t>341.3.2. ESF+, TPF lėšomis finansuojamas projektas, kurio visos išlaidos viršija 100 000 (vieną šimtą tūkstančių) eurų.</a:t>
            </a:r>
            <a:endParaRPr lang="lt-LT" sz="1800"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3610443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ES emblema su atitinkamu teiginiu – privalomas ES investicijų programų informavimo apie projektą ir</a:t>
            </a:r>
          </a:p>
          <a:p>
            <a:r>
              <a:rPr lang="lt-LT" dirty="0"/>
              <a:t>ES fondų finansavimo naudos parodymo elementas, tad jis turi būti naudojamas visose informavimo</a:t>
            </a:r>
          </a:p>
          <a:p>
            <a:r>
              <a:rPr lang="lt-LT" dirty="0"/>
              <a:t>apie projektą priemonėse.</a:t>
            </a:r>
          </a:p>
          <a:p>
            <a:r>
              <a:rPr lang="lt-LT" dirty="0"/>
              <a:t>Visur rekomenduojame naudoti spalvotą ES emblemą su geltonomis žvaigždutėmis ir teiginiu. Visas</a:t>
            </a:r>
          </a:p>
          <a:p>
            <a:r>
              <a:rPr lang="lt-LT" dirty="0"/>
              <a:t>ES emblemos versijas galima parsisiųsti </a:t>
            </a:r>
            <a:r>
              <a:rPr lang="lt-LT" dirty="0" err="1"/>
              <a:t>esinvesticijos.lt</a:t>
            </a:r>
            <a:r>
              <a:rPr lang="lt-LT" dirty="0"/>
              <a:t> </a:t>
            </a:r>
          </a:p>
        </p:txBody>
      </p:sp>
    </p:spTree>
    <p:extLst>
      <p:ext uri="{BB962C8B-B14F-4D97-AF65-F5344CB8AC3E}">
        <p14:creationId xmlns:p14="http://schemas.microsoft.com/office/powerpoint/2010/main" val="26342279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latin typeface="Segoe UI" panose="020B0502040204020203" pitchFamily="34" charset="0"/>
              </a:rPr>
              <a:t>ES emblema su atitinkamu teiginiu turi būti matomi tituliniame puslapyje, jei svetainė kurta pagal projektą, finansuojamą ES lėšomis. Kitais atvejais informaciją apie įgyvendinamą projektą  gali būti pateikiama polapyje (pvz. „ES projektai“ ar „Apie projektą“ ir pan.). Polapyje taip pat yra būtina įdėti ES emblemą su atitinkamu teiginiu, kuri turi būti pranešimo ar polapio viršuje.</a:t>
            </a:r>
          </a:p>
          <a:p>
            <a:pPr algn="l"/>
            <a:endParaRPr lang="lt-LT" dirty="0"/>
          </a:p>
        </p:txBody>
      </p:sp>
    </p:spTree>
    <p:extLst>
      <p:ext uri="{BB962C8B-B14F-4D97-AF65-F5344CB8AC3E}">
        <p14:creationId xmlns:p14="http://schemas.microsoft.com/office/powerpoint/2010/main" val="22188672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800" dirty="0">
                <a:solidFill>
                  <a:srgbClr val="000000"/>
                </a:solidFill>
                <a:latin typeface="Segoe UI" panose="020B0502040204020203" pitchFamily="34" charset="0"/>
              </a:rPr>
              <a:t>Žinutės yra paveikesnės ar geriau matomos, kai įrašas (tekstas) yra viešinamas kartu su nuotrauka, iliustracija ar kitu projektą atspindinčiu vizualu. Žinutė (įrašas) socialiniuose tinkluose turi būti aiški ir trumpa, papildanti </a:t>
            </a:r>
            <a:r>
              <a:rPr lang="lt-LT" sz="1800" dirty="0" err="1">
                <a:solidFill>
                  <a:srgbClr val="000000"/>
                </a:solidFill>
                <a:latin typeface="Segoe UI" panose="020B0502040204020203" pitchFamily="34" charset="0"/>
              </a:rPr>
              <a:t>vizualą</a:t>
            </a:r>
            <a:r>
              <a:rPr lang="lt-LT" sz="1800" dirty="0">
                <a:solidFill>
                  <a:srgbClr val="000000"/>
                </a:solidFill>
                <a:latin typeface="Segoe UI" panose="020B0502040204020203" pitchFamily="34" charset="0"/>
              </a:rPr>
              <a:t> (arba atvirkščiai). </a:t>
            </a:r>
          </a:p>
          <a:p>
            <a:endParaRPr lang="lt-LT" sz="1800" dirty="0">
              <a:solidFill>
                <a:srgbClr val="000000"/>
              </a:solidFill>
              <a:latin typeface="Segoe UI" panose="020B0502040204020203" pitchFamily="34" charset="0"/>
            </a:endParaRPr>
          </a:p>
          <a:p>
            <a:r>
              <a:rPr lang="lt-LT" sz="1800" dirty="0">
                <a:solidFill>
                  <a:srgbClr val="000000"/>
                </a:solidFill>
                <a:latin typeface="Segoe UI" panose="020B0502040204020203" pitchFamily="34" charset="0"/>
              </a:rPr>
              <a:t>galima padaryti į </a:t>
            </a:r>
            <a:r>
              <a:rPr lang="lt-LT" sz="1800" dirty="0" err="1">
                <a:solidFill>
                  <a:srgbClr val="000000"/>
                </a:solidFill>
                <a:latin typeface="Segoe UI" panose="020B0502040204020203" pitchFamily="34" charset="0"/>
              </a:rPr>
              <a:t>vizualą</a:t>
            </a:r>
            <a:r>
              <a:rPr lang="lt-LT" sz="1800" dirty="0">
                <a:solidFill>
                  <a:srgbClr val="000000"/>
                </a:solidFill>
                <a:latin typeface="Segoe UI" panose="020B0502040204020203" pitchFamily="34" charset="0"/>
              </a:rPr>
              <a:t> (pvz. nuotraukoje, koliaže ar pan.) įkomponuojant ES emblemą su atitinkamu teiginiu arba į tekstą įrašant tinkamas </a:t>
            </a:r>
            <a:r>
              <a:rPr lang="lt-LT" sz="1800" dirty="0" err="1">
                <a:solidFill>
                  <a:srgbClr val="000000"/>
                </a:solidFill>
                <a:latin typeface="Segoe UI" panose="020B0502040204020203" pitchFamily="34" charset="0"/>
              </a:rPr>
              <a:t>grotąžymes</a:t>
            </a:r>
            <a:r>
              <a:rPr lang="lt-LT" sz="1800" dirty="0">
                <a:solidFill>
                  <a:srgbClr val="000000"/>
                </a:solidFill>
                <a:latin typeface="Segoe UI" panose="020B0502040204020203" pitchFamily="34" charset="0"/>
              </a:rPr>
              <a:t> #finansuojaEuroposSąjunga,  #bendraifinansuojaEuroposSąjunga, #NaujosKartosLietuva, #NextGenerationEU)  Taip pat galima naudoti ir  papildomas </a:t>
            </a:r>
            <a:r>
              <a:rPr lang="lt-LT" sz="1800" dirty="0" err="1">
                <a:solidFill>
                  <a:srgbClr val="000000"/>
                </a:solidFill>
                <a:latin typeface="Segoe UI" panose="020B0502040204020203" pitchFamily="34" charset="0"/>
              </a:rPr>
              <a:t>grotąžymes</a:t>
            </a:r>
            <a:r>
              <a:rPr lang="lt-LT" sz="1800" dirty="0">
                <a:solidFill>
                  <a:srgbClr val="000000"/>
                </a:solidFill>
                <a:latin typeface="Segoe UI" panose="020B0502040204020203" pitchFamily="34" charset="0"/>
              </a:rPr>
              <a:t> ( pvz. #MESkuriamES, #InvesticijuPrograma, #ESinvesticijos).</a:t>
            </a:r>
          </a:p>
          <a:p>
            <a:endParaRPr lang="lt-LT" sz="1800" dirty="0">
              <a:solidFill>
                <a:srgbClr val="000000"/>
              </a:solidFill>
              <a:latin typeface="Segoe UI" panose="020B0502040204020203" pitchFamily="34" charset="0"/>
            </a:endParaRPr>
          </a:p>
          <a:p>
            <a:r>
              <a:rPr lang="lt-LT" sz="1800" dirty="0">
                <a:solidFill>
                  <a:srgbClr val="000000"/>
                </a:solidFill>
                <a:latin typeface="Segoe UI" panose="020B0502040204020203" pitchFamily="34" charset="0"/>
              </a:rPr>
              <a:t>Išnaudokite jau aktyvias, projekto tikslų siekimui aktualias paskyras. Jei matote poreikį, galite kurti ir atskirą paskyrą, tačiau įvertinkite jos gyvavimą: ar ji bus aktyvi pasibaigus projektui? Ar pasieks tikslinę auditoriją? Jei  kuriate naują, tik projektui skirtą, paskyrą, tai įvertinkite ar ji turės pakankamą kiekį sekėjų, kad užtikrintų sklaidą ir matomumą.</a:t>
            </a:r>
          </a:p>
          <a:p>
            <a:endParaRPr lang="lt-LT" sz="1800" dirty="0">
              <a:solidFill>
                <a:srgbClr val="000000"/>
              </a:solidFill>
              <a:latin typeface="Segoe UI" panose="020B0502040204020203" pitchFamily="34" charset="0"/>
            </a:endParaRPr>
          </a:p>
          <a:p>
            <a:endParaRPr lang="lt-LT" sz="1800" dirty="0">
              <a:solidFill>
                <a:prstClr val="black"/>
              </a:solidFill>
              <a:latin typeface="Segoe UI" panose="020B0502040204020203" pitchFamily="34" charset="0"/>
            </a:endParaRPr>
          </a:p>
          <a:p>
            <a:pPr algn="l"/>
            <a:endParaRPr lang="lt-LT" dirty="0"/>
          </a:p>
        </p:txBody>
      </p:sp>
    </p:spTree>
    <p:extLst>
      <p:ext uri="{BB962C8B-B14F-4D97-AF65-F5344CB8AC3E}">
        <p14:creationId xmlns:p14="http://schemas.microsoft.com/office/powerpoint/2010/main" val="711358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CEF58-6E47-A390-C2BF-8DAB1D3137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DA4E5C-C055-6FFC-ECF0-2537DDA3AE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D7F80-64E2-C5D5-91EE-C616FB7B6BF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644826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0" u="none" strike="noStrike" baseline="0" dirty="0">
                <a:solidFill>
                  <a:srgbClr val="292459"/>
                </a:solidFill>
                <a:latin typeface="TrebuchetMS"/>
              </a:rPr>
              <a:t>Plakatuose pateikiama informacija:</a:t>
            </a:r>
          </a:p>
          <a:p>
            <a:pPr algn="l"/>
            <a:r>
              <a:rPr lang="pt-BR" sz="1800" b="0" i="0" u="none" strike="noStrike" baseline="0" dirty="0">
                <a:solidFill>
                  <a:srgbClr val="292459"/>
                </a:solidFill>
                <a:latin typeface="TrebuchetMS"/>
              </a:rPr>
              <a:t>1. Projekto pavadinimas / antraštė (trumpai,</a:t>
            </a:r>
          </a:p>
          <a:p>
            <a:pPr algn="l"/>
            <a:r>
              <a:rPr lang="lt-LT" sz="1800" b="0" i="0" u="none" strike="noStrike" baseline="0" dirty="0">
                <a:solidFill>
                  <a:srgbClr val="292459"/>
                </a:solidFill>
                <a:latin typeface="TrebuchetMS"/>
              </a:rPr>
              <a:t>pasakant esmę – iki 60 ženklų)</a:t>
            </a:r>
          </a:p>
          <a:p>
            <a:pPr algn="l"/>
            <a:r>
              <a:rPr lang="lt-LT" sz="1800" b="0" i="0" u="none" strike="noStrike" baseline="0" dirty="0">
                <a:solidFill>
                  <a:srgbClr val="292459"/>
                </a:solidFill>
                <a:latin typeface="TrebuchetMS"/>
              </a:rPr>
              <a:t>2. Investicijų programos logotipas</a:t>
            </a:r>
          </a:p>
          <a:p>
            <a:pPr algn="l"/>
            <a:r>
              <a:rPr lang="lt-LT" sz="1800" b="0" i="0" u="none" strike="noStrike" baseline="0" dirty="0">
                <a:solidFill>
                  <a:srgbClr val="292459"/>
                </a:solidFill>
                <a:latin typeface="TrebuchetMS"/>
              </a:rPr>
              <a:t>(ES emblema + teiginys)</a:t>
            </a:r>
          </a:p>
          <a:p>
            <a:pPr algn="l"/>
            <a:r>
              <a:rPr lang="it-IT" sz="1800" b="0" i="0" u="none" strike="noStrike" baseline="0" dirty="0">
                <a:solidFill>
                  <a:srgbClr val="292459"/>
                </a:solidFill>
                <a:latin typeface="TrebuchetMS"/>
              </a:rPr>
              <a:t>3. Kiti logotipai (galimi trys)</a:t>
            </a:r>
          </a:p>
          <a:p>
            <a:pPr algn="l"/>
            <a:r>
              <a:rPr lang="lt-LT" sz="1800" b="0" i="0" u="none" strike="noStrike" baseline="0" dirty="0">
                <a:solidFill>
                  <a:srgbClr val="292459"/>
                </a:solidFill>
                <a:latin typeface="TrebuchetMS"/>
              </a:rPr>
              <a:t>4. Projekto tikslas (aprašymas) (su nuorodos</a:t>
            </a:r>
          </a:p>
          <a:p>
            <a:pPr algn="l"/>
            <a:r>
              <a:rPr lang="fi-FI" sz="1800" b="0" i="0" u="none" strike="noStrike" baseline="0" dirty="0">
                <a:solidFill>
                  <a:srgbClr val="3193D1"/>
                </a:solidFill>
                <a:latin typeface="TrebuchetMS"/>
              </a:rPr>
              <a:t>https://esinvesticijos.lt/ </a:t>
            </a:r>
            <a:r>
              <a:rPr lang="fi-FI" sz="1800" b="0" i="0" u="none" strike="noStrike" baseline="0" dirty="0">
                <a:solidFill>
                  <a:srgbClr val="292459"/>
                </a:solidFill>
                <a:latin typeface="TrebuchetMS"/>
              </a:rPr>
              <a:t>pateikimu jei</a:t>
            </a:r>
          </a:p>
          <a:p>
            <a:pPr algn="l"/>
            <a:r>
              <a:rPr lang="lt-LT" sz="1800" b="0" i="0" u="none" strike="noStrike" baseline="0" dirty="0">
                <a:solidFill>
                  <a:srgbClr val="292459"/>
                </a:solidFill>
                <a:latin typeface="TrebuchetMS"/>
              </a:rPr>
              <a:t>ji nenaudojama dėl 8 punkto; nuo 200 iki</a:t>
            </a:r>
          </a:p>
          <a:p>
            <a:pPr algn="l"/>
            <a:r>
              <a:rPr lang="lt-LT" sz="1800" b="0" i="0" u="none" strike="noStrike" baseline="0" dirty="0">
                <a:solidFill>
                  <a:srgbClr val="292459"/>
                </a:solidFill>
                <a:latin typeface="TrebuchetMS"/>
              </a:rPr>
              <a:t>400 ženklų)</a:t>
            </a:r>
          </a:p>
          <a:p>
            <a:pPr algn="l"/>
            <a:r>
              <a:rPr lang="lt-LT" sz="1800" b="0" i="0" u="none" strike="noStrike" baseline="0" dirty="0">
                <a:solidFill>
                  <a:srgbClr val="292459"/>
                </a:solidFill>
                <a:latin typeface="TrebuchetMS"/>
              </a:rPr>
              <a:t>5. Projekto bendra vertė ir ES finansavimo</a:t>
            </a:r>
          </a:p>
          <a:p>
            <a:pPr algn="l"/>
            <a:r>
              <a:rPr lang="lt-LT" sz="1800" b="0" i="0" u="none" strike="noStrike" baseline="0" dirty="0">
                <a:solidFill>
                  <a:srgbClr val="292459"/>
                </a:solidFill>
                <a:latin typeface="TrebuchetMS"/>
              </a:rPr>
              <a:t>dalis (apvalinama; EUR)</a:t>
            </a:r>
          </a:p>
          <a:p>
            <a:pPr algn="l"/>
            <a:r>
              <a:rPr lang="lt-LT" sz="1800" b="0" i="0" u="none" strike="noStrike" baseline="0" dirty="0">
                <a:solidFill>
                  <a:srgbClr val="292459"/>
                </a:solidFill>
                <a:latin typeface="TrebuchetMS"/>
              </a:rPr>
              <a:t>6. Projekto įgyvendinimo trukmė</a:t>
            </a:r>
          </a:p>
          <a:p>
            <a:pPr algn="l"/>
            <a:r>
              <a:rPr lang="lt-LT" sz="1800" b="0" i="0" u="none" strike="noStrike" baseline="0" dirty="0">
                <a:solidFill>
                  <a:srgbClr val="292459"/>
                </a:solidFill>
                <a:latin typeface="TrebuchetMS"/>
              </a:rPr>
              <a:t>(mėnuo; metai)</a:t>
            </a:r>
          </a:p>
          <a:p>
            <a:pPr algn="l"/>
            <a:r>
              <a:rPr lang="lt-LT" sz="1800" b="0" i="0" u="none" strike="noStrike" baseline="0" dirty="0">
                <a:solidFill>
                  <a:srgbClr val="292459"/>
                </a:solidFill>
                <a:latin typeface="TrebuchetMS"/>
              </a:rPr>
              <a:t>7. Projekto vizualizacija / nuotrauka</a:t>
            </a:r>
          </a:p>
          <a:p>
            <a:pPr algn="l"/>
            <a:r>
              <a:rPr lang="lt-LT" sz="1800" b="0" i="0" u="none" strike="noStrike" baseline="0" dirty="0">
                <a:solidFill>
                  <a:srgbClr val="292459"/>
                </a:solidFill>
                <a:latin typeface="TrebuchetMS"/>
              </a:rPr>
              <a:t>8. Interneto svetainės nuoroda</a:t>
            </a:r>
          </a:p>
          <a:p>
            <a:pPr algn="l"/>
            <a:r>
              <a:rPr lang="lt-LT" sz="1800" b="0" i="0" u="none" strike="noStrike" baseline="0" dirty="0">
                <a:solidFill>
                  <a:srgbClr val="292459"/>
                </a:solidFill>
                <a:latin typeface="TrebuchetMS"/>
              </a:rPr>
              <a:t>9. QR kodas</a:t>
            </a:r>
          </a:p>
          <a:p>
            <a:pPr algn="l"/>
            <a:r>
              <a:rPr lang="lt-LT" sz="1800" b="0" i="0" u="none" strike="noStrike" baseline="0" dirty="0">
                <a:solidFill>
                  <a:srgbClr val="292459"/>
                </a:solidFill>
                <a:latin typeface="TrebuchetMS"/>
              </a:rPr>
              <a:t>10. Atsakingas už publikaciją</a:t>
            </a:r>
          </a:p>
          <a:p>
            <a:pPr algn="l"/>
            <a:r>
              <a:rPr lang="lt-LT" sz="1800" b="0" i="0" u="none" strike="noStrike" baseline="0" dirty="0">
                <a:solidFill>
                  <a:srgbClr val="292459"/>
                </a:solidFill>
                <a:latin typeface="TrebuchetMS"/>
              </a:rPr>
              <a:t>(projekto vykdytojo pavadinimas)</a:t>
            </a:r>
          </a:p>
          <a:p>
            <a:pPr algn="l"/>
            <a:r>
              <a:rPr lang="lt-LT" sz="1800" b="0" i="0" u="none" strike="noStrike" baseline="0" dirty="0">
                <a:solidFill>
                  <a:srgbClr val="292459"/>
                </a:solidFill>
                <a:latin typeface="TrebuchetMS"/>
              </a:rPr>
              <a:t>11. Projekto vizualizacijos / nuotraukos</a:t>
            </a:r>
          </a:p>
          <a:p>
            <a:pPr algn="l"/>
            <a:r>
              <a:rPr lang="lt-LT" sz="1800" b="0" i="0" u="none" strike="noStrike" baseline="0" dirty="0">
                <a:solidFill>
                  <a:srgbClr val="292459"/>
                </a:solidFill>
                <a:latin typeface="TrebuchetMS"/>
              </a:rPr>
              <a:t>autorių teisės (jei nuotrauka yra autorinė)</a:t>
            </a:r>
            <a:endParaRPr lang="lt-LT" dirty="0"/>
          </a:p>
        </p:txBody>
      </p:sp>
    </p:spTree>
    <p:extLst>
      <p:ext uri="{BB962C8B-B14F-4D97-AF65-F5344CB8AC3E}">
        <p14:creationId xmlns:p14="http://schemas.microsoft.com/office/powerpoint/2010/main" val="24024588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1" u="none" strike="noStrike" baseline="0" dirty="0">
                <a:solidFill>
                  <a:srgbClr val="292459"/>
                </a:solidFill>
                <a:latin typeface="TrebuchetMS-Italic"/>
              </a:rPr>
              <a:t>Fizinės investicijos – tai fiziškai įgyvendinamos, materialios ir apčiuopiamos projekto veiklos, kurias įgyvendinant yra vykdomi statybos, rekonstrukcijos (atnaujinimo) ar kiti infrastruktūros darbai ir/arba įsigyjama įranga, būtini projekto tikslams pasiekti</a:t>
            </a:r>
            <a:endParaRPr lang="lt-LT" dirty="0"/>
          </a:p>
        </p:txBody>
      </p:sp>
    </p:spTree>
    <p:extLst>
      <p:ext uri="{BB962C8B-B14F-4D97-AF65-F5344CB8AC3E}">
        <p14:creationId xmlns:p14="http://schemas.microsoft.com/office/powerpoint/2010/main" val="4928921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0" u="none" strike="noStrike" baseline="0" dirty="0">
                <a:solidFill>
                  <a:srgbClr val="292459"/>
                </a:solidFill>
                <a:latin typeface="TrebuchetMS"/>
              </a:rPr>
              <a:t>Stenduose pateikiama informacija:</a:t>
            </a:r>
          </a:p>
          <a:p>
            <a:pPr algn="l"/>
            <a:r>
              <a:rPr lang="lt-LT" sz="1800" b="0" i="0" u="none" strike="noStrike" baseline="0" dirty="0">
                <a:solidFill>
                  <a:srgbClr val="292459"/>
                </a:solidFill>
                <a:latin typeface="TrebuchetMS"/>
              </a:rPr>
              <a:t>1. Projekto pavadinimas / antraštė</a:t>
            </a:r>
          </a:p>
          <a:p>
            <a:pPr algn="l"/>
            <a:r>
              <a:rPr lang="lt-LT" sz="1800" b="0" i="0" u="none" strike="noStrike" baseline="0" dirty="0">
                <a:solidFill>
                  <a:srgbClr val="292459"/>
                </a:solidFill>
                <a:latin typeface="TrebuchetMS"/>
              </a:rPr>
              <a:t>(trumpai, pasakant esmę – iki 60 ženklų)</a:t>
            </a:r>
          </a:p>
          <a:p>
            <a:pPr algn="l"/>
            <a:r>
              <a:rPr lang="lt-LT" sz="1800" b="0" i="0" u="none" strike="noStrike" baseline="0" dirty="0">
                <a:solidFill>
                  <a:srgbClr val="292459"/>
                </a:solidFill>
                <a:latin typeface="TrebuchetMS"/>
              </a:rPr>
              <a:t>2. Investicijų programos logotipas</a:t>
            </a:r>
          </a:p>
          <a:p>
            <a:pPr algn="l"/>
            <a:r>
              <a:rPr lang="lt-LT" sz="1800" b="0" i="0" u="none" strike="noStrike" baseline="0" dirty="0">
                <a:solidFill>
                  <a:srgbClr val="292459"/>
                </a:solidFill>
                <a:latin typeface="TrebuchetMS"/>
              </a:rPr>
              <a:t>(ES emblema + teiginys)</a:t>
            </a:r>
          </a:p>
          <a:p>
            <a:pPr algn="l"/>
            <a:r>
              <a:rPr lang="it-IT" sz="1800" b="0" i="0" u="none" strike="noStrike" baseline="0" dirty="0">
                <a:solidFill>
                  <a:srgbClr val="292459"/>
                </a:solidFill>
                <a:latin typeface="TrebuchetMS"/>
              </a:rPr>
              <a:t>3. Kiti logotipai (galimi trys)</a:t>
            </a:r>
          </a:p>
          <a:p>
            <a:pPr algn="l"/>
            <a:r>
              <a:rPr lang="lt-LT" sz="1800" b="0" i="0" u="none" strike="noStrike" baseline="0" dirty="0">
                <a:solidFill>
                  <a:srgbClr val="292459"/>
                </a:solidFill>
                <a:latin typeface="TrebuchetMS"/>
              </a:rPr>
              <a:t>4. Projekto tikslas (aprašymas) (su nuorodos</a:t>
            </a:r>
          </a:p>
          <a:p>
            <a:pPr algn="l"/>
            <a:r>
              <a:rPr lang="fi-FI" sz="1800" b="0" i="0" u="none" strike="noStrike" baseline="0" dirty="0">
                <a:solidFill>
                  <a:srgbClr val="3193D1"/>
                </a:solidFill>
                <a:latin typeface="TrebuchetMS"/>
              </a:rPr>
              <a:t>https://esinvesticijos.lt/ </a:t>
            </a:r>
            <a:r>
              <a:rPr lang="fi-FI" sz="1800" b="0" i="0" u="none" strike="noStrike" baseline="0" dirty="0">
                <a:solidFill>
                  <a:srgbClr val="292459"/>
                </a:solidFill>
                <a:latin typeface="TrebuchetMS"/>
              </a:rPr>
              <a:t>pateikimu jei ji</a:t>
            </a:r>
          </a:p>
          <a:p>
            <a:pPr algn="l"/>
            <a:r>
              <a:rPr lang="lt-LT" sz="1800" b="0" i="0" u="none" strike="noStrike" baseline="0" dirty="0">
                <a:solidFill>
                  <a:srgbClr val="292459"/>
                </a:solidFill>
                <a:latin typeface="TrebuchetMS"/>
              </a:rPr>
              <a:t>nenaudojama dėl</a:t>
            </a:r>
          </a:p>
          <a:p>
            <a:pPr algn="l"/>
            <a:r>
              <a:rPr lang="lt-LT" sz="1800" b="0" i="0" u="none" strike="noStrike" baseline="0" dirty="0">
                <a:solidFill>
                  <a:srgbClr val="292459"/>
                </a:solidFill>
                <a:latin typeface="TrebuchetMS"/>
              </a:rPr>
              <a:t>8 punkto; nuo 200 iki 400 ženklų)</a:t>
            </a:r>
          </a:p>
          <a:p>
            <a:pPr algn="l"/>
            <a:r>
              <a:rPr lang="lt-LT" sz="1800" b="0" i="0" u="none" strike="noStrike" baseline="0" dirty="0">
                <a:solidFill>
                  <a:srgbClr val="292459"/>
                </a:solidFill>
                <a:latin typeface="TrebuchetMS"/>
              </a:rPr>
              <a:t>5. Projekto bendra vertė ir ES finansavimo</a:t>
            </a:r>
          </a:p>
          <a:p>
            <a:pPr algn="l"/>
            <a:r>
              <a:rPr lang="lt-LT" sz="1800" b="0" i="0" u="none" strike="noStrike" baseline="0" dirty="0">
                <a:solidFill>
                  <a:srgbClr val="292459"/>
                </a:solidFill>
                <a:latin typeface="TrebuchetMS"/>
              </a:rPr>
              <a:t>dalis (apvalinama; EUR)</a:t>
            </a:r>
          </a:p>
          <a:p>
            <a:pPr algn="l"/>
            <a:r>
              <a:rPr lang="lt-LT" sz="1800" b="0" i="0" u="none" strike="noStrike" baseline="0" dirty="0">
                <a:solidFill>
                  <a:srgbClr val="292459"/>
                </a:solidFill>
                <a:latin typeface="TrebuchetMS"/>
              </a:rPr>
              <a:t>6. Projekto įgyvendinimo trukmė</a:t>
            </a:r>
          </a:p>
          <a:p>
            <a:pPr algn="l"/>
            <a:r>
              <a:rPr lang="lt-LT" sz="1800" b="0" i="0" u="none" strike="noStrike" baseline="0" dirty="0">
                <a:solidFill>
                  <a:srgbClr val="292459"/>
                </a:solidFill>
                <a:latin typeface="TrebuchetMS"/>
              </a:rPr>
              <a:t>(mėnuo; metai)</a:t>
            </a:r>
          </a:p>
          <a:p>
            <a:pPr algn="l"/>
            <a:r>
              <a:rPr lang="lt-LT" sz="1800" b="0" i="0" u="none" strike="noStrike" baseline="0" dirty="0">
                <a:solidFill>
                  <a:srgbClr val="292459"/>
                </a:solidFill>
                <a:latin typeface="TrebuchetMS"/>
              </a:rPr>
              <a:t>7. Projekto vizualizacija / nuotrauka</a:t>
            </a:r>
          </a:p>
          <a:p>
            <a:pPr algn="l"/>
            <a:r>
              <a:rPr lang="lt-LT" sz="1800" b="0" i="0" u="none" strike="noStrike" baseline="0" dirty="0">
                <a:solidFill>
                  <a:srgbClr val="292459"/>
                </a:solidFill>
                <a:latin typeface="TrebuchetMS"/>
              </a:rPr>
              <a:t>8. Interneto svetainės nuoroda</a:t>
            </a:r>
          </a:p>
          <a:p>
            <a:pPr algn="l"/>
            <a:r>
              <a:rPr lang="lt-LT" sz="1800" b="0" i="0" u="none" strike="noStrike" baseline="0" dirty="0">
                <a:solidFill>
                  <a:srgbClr val="292459"/>
                </a:solidFill>
                <a:latin typeface="TrebuchetMS"/>
              </a:rPr>
              <a:t>9. Projekto vizualizacijos / nuotraukos</a:t>
            </a:r>
          </a:p>
          <a:p>
            <a:pPr algn="l"/>
            <a:r>
              <a:rPr lang="lt-LT" sz="1800" b="0" i="0" u="none" strike="noStrike" baseline="0" dirty="0">
                <a:solidFill>
                  <a:srgbClr val="292459"/>
                </a:solidFill>
                <a:latin typeface="TrebuchetMS"/>
              </a:rPr>
              <a:t>autorių teisės (jei nuotrauka yra autorinė)</a:t>
            </a:r>
            <a:endParaRPr lang="lt-LT" dirty="0"/>
          </a:p>
        </p:txBody>
      </p:sp>
    </p:spTree>
    <p:extLst>
      <p:ext uri="{BB962C8B-B14F-4D97-AF65-F5344CB8AC3E}">
        <p14:creationId xmlns:p14="http://schemas.microsoft.com/office/powerpoint/2010/main" val="13527310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effectLst/>
                <a:latin typeface="Times New Roman" panose="02020603050405020304" pitchFamily="18" charset="0"/>
                <a:ea typeface="Times New Roman" panose="02020603050405020304" pitchFamily="18" charset="0"/>
              </a:rPr>
              <a:t>341.2.V</a:t>
            </a:r>
            <a:r>
              <a:rPr lang="lt-LT" sz="1800" dirty="0">
                <a:effectLst/>
                <a:latin typeface="Times New Roman" panose="02020603050405020304" pitchFamily="18" charset="0"/>
                <a:ea typeface="Times New Roman" panose="02020603050405020304" pitchFamily="18" charset="0"/>
              </a:rPr>
              <a:t>isuomenei ar </a:t>
            </a:r>
            <a:r>
              <a:rPr lang="lt-LT" sz="1800" dirty="0">
                <a:solidFill>
                  <a:srgbClr val="000000"/>
                </a:solidFill>
                <a:effectLst/>
                <a:latin typeface="Times New Roman" panose="02020603050405020304" pitchFamily="18" charset="0"/>
                <a:ea typeface="Times New Roman" panose="02020603050405020304" pitchFamily="18" charset="0"/>
              </a:rPr>
              <a:t>projekto </a:t>
            </a:r>
            <a:r>
              <a:rPr lang="lt-LT" sz="1800" dirty="0">
                <a:effectLst/>
                <a:latin typeface="Times New Roman" panose="02020603050405020304" pitchFamily="18" charset="0"/>
                <a:ea typeface="Times New Roman" panose="02020603050405020304" pitchFamily="18" charset="0"/>
              </a:rPr>
              <a:t>dalyviams skirtuose dokumentuose</a:t>
            </a:r>
            <a:r>
              <a:rPr lang="lt-LT" sz="1800" dirty="0">
                <a:solidFill>
                  <a:srgbClr val="000000"/>
                </a:solidFill>
                <a:effectLst/>
                <a:latin typeface="Times New Roman" panose="02020603050405020304" pitchFamily="18" charset="0"/>
                <a:ea typeface="Times New Roman" panose="02020603050405020304" pitchFamily="18" charset="0"/>
              </a:rPr>
              <a:t>, susijusiuose su projekto įgyvendinimu,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gautą ES finansavimą</a:t>
            </a:r>
            <a:r>
              <a:rPr lang="lt-LT" sz="1800" dirty="0">
                <a:solidFill>
                  <a:srgbClr val="000000"/>
                </a:solidFill>
                <a:effectLst/>
                <a:latin typeface="Times New Roman" panose="02020603050405020304" pitchFamily="18" charset="0"/>
                <a:ea typeface="Times New Roman" panose="02020603050405020304" pitchFamily="18" charset="0"/>
              </a:rPr>
              <a:t>, o </a:t>
            </a:r>
            <a:r>
              <a:rPr lang="lt-LT" sz="1800" dirty="0">
                <a:effectLst/>
                <a:latin typeface="Times New Roman" panose="02020603050405020304" pitchFamily="18" charset="0"/>
                <a:ea typeface="Times New Roman" panose="02020603050405020304" pitchFamily="18" charset="0"/>
              </a:rPr>
              <a:t>komunikacijos medžiagoje, </a:t>
            </a:r>
            <a:r>
              <a:rPr lang="lt-LT" sz="1800" dirty="0">
                <a:solidFill>
                  <a:srgbClr val="000000"/>
                </a:solidFill>
                <a:effectLst/>
                <a:latin typeface="Times New Roman" panose="02020603050405020304" pitchFamily="18" charset="0"/>
                <a:ea typeface="Times New Roman" panose="02020603050405020304" pitchFamily="18" charset="0"/>
              </a:rPr>
              <a:t>su</a:t>
            </a:r>
            <a:r>
              <a:rPr lang="lt-LT" sz="1800" dirty="0">
                <a:effectLst/>
                <a:latin typeface="Times New Roman" panose="02020603050405020304" pitchFamily="18" charset="0"/>
                <a:ea typeface="Times New Roman" panose="02020603050405020304" pitchFamily="18" charset="0"/>
              </a:rPr>
              <a:t>sijusi</a:t>
            </a:r>
            <a:r>
              <a:rPr lang="lt-LT" sz="1800" dirty="0">
                <a:solidFill>
                  <a:srgbClr val="000000"/>
                </a:solidFill>
                <a:effectLst/>
                <a:latin typeface="Times New Roman" panose="02020603050405020304" pitchFamily="18" charset="0"/>
                <a:ea typeface="Times New Roman" panose="02020603050405020304" pitchFamily="18" charset="0"/>
              </a:rPr>
              <a:t>oje su ES investicijų viešinimu,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ES </a:t>
            </a:r>
            <a:r>
              <a:rPr lang="lt-LT" sz="1800" dirty="0">
                <a:solidFill>
                  <a:srgbClr val="000000"/>
                </a:solidFill>
                <a:effectLst/>
                <a:latin typeface="Times New Roman" panose="02020603050405020304" pitchFamily="18" charset="0"/>
                <a:ea typeface="Times New Roman" panose="02020603050405020304" pitchFamily="18" charset="0"/>
              </a:rPr>
              <a:t>indėlį ir naudą. Šis reikalavimas taikomas visiems projektams.</a:t>
            </a:r>
            <a:endParaRPr lang="lt-LT" sz="1800"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47434095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effectLst/>
                <a:latin typeface="Times New Roman" panose="02020603050405020304" pitchFamily="18" charset="0"/>
                <a:ea typeface="Times New Roman" panose="02020603050405020304" pitchFamily="18" charset="0"/>
              </a:rPr>
              <a:t>341.5.Kai</a:t>
            </a:r>
            <a:r>
              <a:rPr lang="lt-LT" sz="1800" dirty="0">
                <a:effectLst/>
                <a:latin typeface="Times New Roman" panose="02020603050405020304" pitchFamily="18" charset="0"/>
                <a:ea typeface="Times New Roman" panose="02020603050405020304" pitchFamily="18" charset="0"/>
              </a:rPr>
              <a:t> įgyvendinamas strateginės svarbos projektas pagal Investicijų programą (strateginės svarbos projektų sąrašą sudaro vadovaujančioji institucija) arba projektas, kurio bendra vertė viršija 10 000 000 (dešimt milijonų) eurų, surengiamas komunikacinis renginys ar įgyvendinama kita komunikacijos veikla laiku pakviečiant ar įtraukiant EK ir vadovaujančiosios institucijos atstovus</a:t>
            </a:r>
            <a:r>
              <a:rPr lang="lt-LT" sz="1800" dirty="0">
                <a:solidFill>
                  <a:srgbClr val="000000"/>
                </a:solidFill>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pPr algn="l"/>
            <a:endParaRPr lang="lt-LT" sz="1800" b="0" i="1" u="none" strike="noStrike" baseline="0" dirty="0">
              <a:solidFill>
                <a:srgbClr val="292459"/>
              </a:solidFill>
              <a:latin typeface="TrebuchetMS-Italic"/>
            </a:endParaRPr>
          </a:p>
          <a:p>
            <a:pPr algn="l"/>
            <a:r>
              <a:rPr lang="lt-LT" sz="1800" b="0" i="1" u="none" strike="noStrike" baseline="0" dirty="0">
                <a:solidFill>
                  <a:srgbClr val="292459"/>
                </a:solidFill>
                <a:latin typeface="TrebuchetMS-Italic"/>
              </a:rPr>
              <a:t>Strateginės svarbos projektai –</a:t>
            </a:r>
            <a:r>
              <a:rPr lang="lt-LT" sz="1800" dirty="0">
                <a:solidFill>
                  <a:srgbClr val="000000"/>
                </a:solidFill>
                <a:latin typeface="Segoe UI" panose="020B0502040204020203" pitchFamily="34" charset="0"/>
              </a:rPr>
              <a:t>tai Vadovaujančiosios institucijos pagal kiekvieną 2021-2027 m. ES fondų investicijų programos prioritetų sritį atrinkti sritį reprezentuojantys projektai</a:t>
            </a:r>
            <a:r>
              <a:rPr lang="lt-LT" sz="1800" b="0" i="1" u="none" strike="noStrike" baseline="0" dirty="0">
                <a:solidFill>
                  <a:srgbClr val="292459"/>
                </a:solidFill>
                <a:latin typeface="TrebuchetMS-Italic"/>
              </a:rPr>
              <a:t>.</a:t>
            </a:r>
          </a:p>
          <a:p>
            <a:pPr algn="l"/>
            <a:endParaRPr lang="lt-LT" dirty="0"/>
          </a:p>
          <a:p>
            <a:r>
              <a:rPr lang="lt-LT" dirty="0"/>
              <a:t>Renginys ir veikla gali būti įvairių formų:</a:t>
            </a:r>
          </a:p>
          <a:p>
            <a:r>
              <a:rPr lang="lt-LT" dirty="0"/>
              <a:t>• specialios komunikacijos kampanijos, susijusios su projekto veikla;</a:t>
            </a:r>
          </a:p>
          <a:p>
            <a:r>
              <a:rPr lang="lt-LT" dirty="0"/>
              <a:t>• inauguraciniai arba uždarymo renginiai (centro atidarymas, statybos</a:t>
            </a:r>
          </a:p>
          <a:p>
            <a:r>
              <a:rPr lang="lt-LT" dirty="0"/>
              <a:t>darbų pabaiga ir pan.);</a:t>
            </a:r>
          </a:p>
          <a:p>
            <a:r>
              <a:rPr lang="lt-LT" dirty="0"/>
              <a:t>• renginiai, užtikrinantys didelį žiniasklaidos įsitraukimą, (spaudos konferencijos,</a:t>
            </a:r>
          </a:p>
          <a:p>
            <a:r>
              <a:rPr lang="lt-LT" dirty="0"/>
              <a:t>žurnalistų vizitai į projektą ir kiti formatai);</a:t>
            </a:r>
          </a:p>
          <a:p>
            <a:r>
              <a:rPr lang="lt-LT" dirty="0"/>
              <a:t>• projekto pasiekimų demonstravimas, (vizitai į laboratorijas ar atnaujintas</a:t>
            </a:r>
          </a:p>
          <a:p>
            <a:r>
              <a:rPr lang="lt-LT" dirty="0"/>
              <a:t>patalpas, ekskursijos, atvirų durų projektai, mugės ir kt.);</a:t>
            </a:r>
          </a:p>
          <a:p>
            <a:r>
              <a:rPr lang="lt-LT" dirty="0"/>
              <a:t>• renginiai, skatinantys didesnį įsitraukimą ir galutinių naudotojų arba</a:t>
            </a:r>
          </a:p>
          <a:p>
            <a:r>
              <a:rPr lang="lt-LT" dirty="0"/>
              <a:t>tikslinių vartotojų įtraukimą (konkursai, ekskursijos su gidu, seminarai</a:t>
            </a:r>
          </a:p>
          <a:p>
            <a:r>
              <a:rPr lang="lt-LT" dirty="0"/>
              <a:t>ir pan.);</a:t>
            </a:r>
          </a:p>
          <a:p>
            <a:r>
              <a:rPr lang="lt-LT" dirty="0"/>
              <a:t>• konkretūs renginiai, kuriuose siūlomos unikalios su projektu susijusios</a:t>
            </a:r>
          </a:p>
          <a:p>
            <a:r>
              <a:rPr lang="lt-LT" dirty="0"/>
              <a:t>patirtys (parodos, istorijų pasakojimo šou, teatro spektakliai, madų šou</a:t>
            </a:r>
          </a:p>
          <a:p>
            <a:r>
              <a:rPr lang="lt-LT" dirty="0"/>
              <a:t>ir kt.);</a:t>
            </a:r>
          </a:p>
          <a:p>
            <a:r>
              <a:rPr lang="lt-LT" dirty="0"/>
              <a:t>• bet kokia kita formato komunikacijos veikla ar forma*.</a:t>
            </a:r>
          </a:p>
          <a:p>
            <a:r>
              <a:rPr lang="lt-LT" dirty="0"/>
              <a:t>*Renginiai ar veiklos gali būti įvairios. Svarbu, kad jos būtų tiesiogiai susijusios su projektu.</a:t>
            </a:r>
          </a:p>
          <a:p>
            <a:endParaRPr lang="lt-LT" dirty="0"/>
          </a:p>
          <a:p>
            <a:r>
              <a:rPr lang="lt-LT" dirty="0"/>
              <a:t>Gali būti ir nuotolinis renginys</a:t>
            </a:r>
          </a:p>
        </p:txBody>
      </p:sp>
    </p:spTree>
    <p:extLst>
      <p:ext uri="{BB962C8B-B14F-4D97-AF65-F5344CB8AC3E}">
        <p14:creationId xmlns:p14="http://schemas.microsoft.com/office/powerpoint/2010/main" val="17583792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1" u="none" strike="noStrike" baseline="0" dirty="0">
                <a:solidFill>
                  <a:srgbClr val="292459"/>
                </a:solidFill>
                <a:latin typeface="TrebuchetMS-Italic"/>
              </a:rPr>
              <a:t>- jei projekto vykdytojas neturi svetainės ar </a:t>
            </a:r>
            <a:r>
              <a:rPr lang="lt-LT" sz="1800" b="0" i="1" u="none" strike="noStrike" baseline="0" dirty="0" err="1">
                <a:solidFill>
                  <a:srgbClr val="292459"/>
                </a:solidFill>
                <a:latin typeface="TrebuchetMS-Italic"/>
              </a:rPr>
              <a:t>soc</a:t>
            </a:r>
            <a:r>
              <a:rPr lang="lt-LT" sz="1800" b="0" i="1" u="none" strike="noStrike" baseline="0" dirty="0">
                <a:solidFill>
                  <a:srgbClr val="292459"/>
                </a:solidFill>
                <a:latin typeface="TrebuchetMS-Italic"/>
              </a:rPr>
              <a:t>. tinklo, informacija paskelbiama partnerių</a:t>
            </a:r>
          </a:p>
          <a:p>
            <a:pPr algn="l"/>
            <a:r>
              <a:rPr lang="pt-BR" sz="1800" b="0" i="1" u="none" strike="noStrike" baseline="0" dirty="0">
                <a:solidFill>
                  <a:srgbClr val="292459"/>
                </a:solidFill>
                <a:latin typeface="TrebuchetMS-Italic"/>
              </a:rPr>
              <a:t>svetainėje ir socialiniuose tinkluose. Tai gali būti ir su projekto vykdytojų susijusių institucijų</a:t>
            </a:r>
          </a:p>
          <a:p>
            <a:pPr algn="l"/>
            <a:r>
              <a:rPr lang="lt-LT" sz="1800" b="0" i="1" u="none" strike="noStrike" baseline="0" dirty="0">
                <a:solidFill>
                  <a:srgbClr val="292459"/>
                </a:solidFill>
                <a:latin typeface="TrebuchetMS-Italic"/>
              </a:rPr>
              <a:t>(pvz. steigėjų) socialinių tinklų platformos.</a:t>
            </a:r>
          </a:p>
          <a:p>
            <a:pPr algn="l"/>
            <a:r>
              <a:rPr lang="lt-LT" sz="1800" b="0" i="1" u="none" strike="noStrike" baseline="0" dirty="0">
                <a:solidFill>
                  <a:srgbClr val="292459"/>
                </a:solidFill>
                <a:latin typeface="TrebuchetMS-Italic"/>
              </a:rPr>
              <a:t>** Fizinės investicijos – tai fiziškai įgyvendinamos, materialios ir apčiuopiamos projekto veiklos,</a:t>
            </a:r>
          </a:p>
          <a:p>
            <a:pPr algn="l"/>
            <a:r>
              <a:rPr lang="lt-LT" sz="1800" b="0" i="1" u="none" strike="noStrike" baseline="0" dirty="0">
                <a:solidFill>
                  <a:srgbClr val="292459"/>
                </a:solidFill>
                <a:latin typeface="TrebuchetMS-Italic"/>
              </a:rPr>
              <a:t>kurias įgyvendinant yra vykdomi statybos, rekonstrukcijos (atnaujinimo) ar kiti infrastruktūros</a:t>
            </a:r>
          </a:p>
          <a:p>
            <a:pPr algn="l"/>
            <a:r>
              <a:rPr lang="lt-LT" sz="1800" b="0" i="1" u="none" strike="noStrike" baseline="0" dirty="0">
                <a:solidFill>
                  <a:srgbClr val="292459"/>
                </a:solidFill>
                <a:latin typeface="TrebuchetMS-Italic"/>
              </a:rPr>
              <a:t>darbai ir/arba įsigyjama įranga, būtini projekto tikslams pasiekti.</a:t>
            </a:r>
          </a:p>
          <a:p>
            <a:pPr algn="l"/>
            <a:r>
              <a:rPr lang="lt-LT" sz="1800" b="0" i="1" u="none" strike="noStrike" baseline="0" dirty="0">
                <a:solidFill>
                  <a:srgbClr val="292459"/>
                </a:solidFill>
                <a:latin typeface="TrebuchetMS-Italic"/>
              </a:rPr>
              <a:t>! - JPPV atveju 20 d. d. terminas taikomas nuo informacijos apie atrankos rezultatus gavimo dienos.</a:t>
            </a:r>
          </a:p>
          <a:p>
            <a:pPr algn="l"/>
            <a:r>
              <a:rPr lang="lt-LT" sz="1800" b="0" i="1" u="none" strike="noStrike" baseline="0" dirty="0">
                <a:solidFill>
                  <a:srgbClr val="292459"/>
                </a:solidFill>
                <a:latin typeface="TrebuchetMS-Italic"/>
              </a:rPr>
              <a:t>*** taikoma, kai finansuojama iš Europos regioninės plėtros fondo, Sanglaudos fondo ar plano</a:t>
            </a:r>
          </a:p>
          <a:p>
            <a:pPr algn="l"/>
            <a:r>
              <a:rPr lang="lt-LT" sz="1800" b="0" i="1" u="none" strike="noStrike" baseline="0" dirty="0">
                <a:solidFill>
                  <a:srgbClr val="292459"/>
                </a:solidFill>
                <a:latin typeface="TrebuchetMS-Italic"/>
              </a:rPr>
              <a:t>„naujos kartos Lietuva“ lėšų bei tada, kai projekto vertė viršija 500 tūkst. Eur – finansuojama</a:t>
            </a:r>
          </a:p>
          <a:p>
            <a:pPr algn="l"/>
            <a:r>
              <a:rPr lang="lt-LT" sz="1800" b="0" i="1" u="none" strike="noStrike" baseline="0" dirty="0">
                <a:solidFill>
                  <a:srgbClr val="292459"/>
                </a:solidFill>
                <a:latin typeface="TrebuchetMS-Italic"/>
              </a:rPr>
              <a:t>Europos socialinio fondo + lėšomis ir bendra projekto vertė viršija 100 tūkst. Eur.</a:t>
            </a:r>
          </a:p>
          <a:p>
            <a:pPr algn="l"/>
            <a:r>
              <a:rPr lang="lt-LT" sz="1800" b="0" i="1" u="none" strike="noStrike" baseline="0" dirty="0">
                <a:solidFill>
                  <a:srgbClr val="292459"/>
                </a:solidFill>
                <a:latin typeface="TrebuchetMS-Italic"/>
              </a:rPr>
              <a:t>****Strateginės svarbos projektai – tai valstybei svarbūs ekonominę ar strateginę reikšmę nacionaliniam</a:t>
            </a:r>
          </a:p>
          <a:p>
            <a:pPr algn="l"/>
            <a:r>
              <a:rPr lang="lt-LT" sz="1800" b="0" i="1" u="none" strike="noStrike" baseline="0" dirty="0">
                <a:solidFill>
                  <a:srgbClr val="292459"/>
                </a:solidFill>
                <a:latin typeface="TrebuchetMS-Italic"/>
              </a:rPr>
              <a:t>saugumui turintys energetikos infrastruktūros, transporto infrastruktūros ar krašto</a:t>
            </a:r>
          </a:p>
          <a:p>
            <a:pPr algn="l"/>
            <a:r>
              <a:rPr lang="lt-LT" sz="1800" b="0" i="1" u="none" strike="noStrike" baseline="0" dirty="0">
                <a:solidFill>
                  <a:srgbClr val="292459"/>
                </a:solidFill>
                <a:latin typeface="TrebuchetMS-Italic"/>
              </a:rPr>
              <a:t>apsaugos sričių projektai.</a:t>
            </a:r>
            <a:endParaRPr lang="lt-LT" dirty="0"/>
          </a:p>
        </p:txBody>
      </p:sp>
    </p:spTree>
    <p:extLst>
      <p:ext uri="{BB962C8B-B14F-4D97-AF65-F5344CB8AC3E}">
        <p14:creationId xmlns:p14="http://schemas.microsoft.com/office/powerpoint/2010/main" val="22323718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effectLst/>
                <a:latin typeface="Times New Roman" panose="02020603050405020304" pitchFamily="18" charset="0"/>
                <a:ea typeface="Times New Roman" panose="02020603050405020304" pitchFamily="18" charset="0"/>
              </a:rPr>
              <a:t>341.2.V</a:t>
            </a:r>
            <a:r>
              <a:rPr lang="lt-LT" sz="1800" dirty="0">
                <a:effectLst/>
                <a:latin typeface="Times New Roman" panose="02020603050405020304" pitchFamily="18" charset="0"/>
                <a:ea typeface="Times New Roman" panose="02020603050405020304" pitchFamily="18" charset="0"/>
              </a:rPr>
              <a:t>isuomenei ar </a:t>
            </a:r>
            <a:r>
              <a:rPr lang="lt-LT" sz="1800" dirty="0">
                <a:solidFill>
                  <a:srgbClr val="000000"/>
                </a:solidFill>
                <a:effectLst/>
                <a:latin typeface="Times New Roman" panose="02020603050405020304" pitchFamily="18" charset="0"/>
                <a:ea typeface="Times New Roman" panose="02020603050405020304" pitchFamily="18" charset="0"/>
              </a:rPr>
              <a:t>projekto </a:t>
            </a:r>
            <a:r>
              <a:rPr lang="lt-LT" sz="1800" dirty="0">
                <a:effectLst/>
                <a:latin typeface="Times New Roman" panose="02020603050405020304" pitchFamily="18" charset="0"/>
                <a:ea typeface="Times New Roman" panose="02020603050405020304" pitchFamily="18" charset="0"/>
              </a:rPr>
              <a:t>dalyviams skirtuose dokumentuose</a:t>
            </a:r>
            <a:r>
              <a:rPr lang="lt-LT" sz="1800" dirty="0">
                <a:solidFill>
                  <a:srgbClr val="000000"/>
                </a:solidFill>
                <a:effectLst/>
                <a:latin typeface="Times New Roman" panose="02020603050405020304" pitchFamily="18" charset="0"/>
                <a:ea typeface="Times New Roman" panose="02020603050405020304" pitchFamily="18" charset="0"/>
              </a:rPr>
              <a:t>, susijusiuose su projekto įgyvendinimu,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gautą ES finansavimą</a:t>
            </a:r>
            <a:r>
              <a:rPr lang="lt-LT" sz="1800" dirty="0">
                <a:solidFill>
                  <a:srgbClr val="000000"/>
                </a:solidFill>
                <a:effectLst/>
                <a:latin typeface="Times New Roman" panose="02020603050405020304" pitchFamily="18" charset="0"/>
                <a:ea typeface="Times New Roman" panose="02020603050405020304" pitchFamily="18" charset="0"/>
              </a:rPr>
              <a:t>, o </a:t>
            </a:r>
            <a:r>
              <a:rPr lang="lt-LT" sz="1800" dirty="0">
                <a:effectLst/>
                <a:latin typeface="Times New Roman" panose="02020603050405020304" pitchFamily="18" charset="0"/>
                <a:ea typeface="Times New Roman" panose="02020603050405020304" pitchFamily="18" charset="0"/>
              </a:rPr>
              <a:t>komunikacijos medžiagoje, </a:t>
            </a:r>
            <a:r>
              <a:rPr lang="lt-LT" sz="1800" dirty="0">
                <a:solidFill>
                  <a:srgbClr val="000000"/>
                </a:solidFill>
                <a:effectLst/>
                <a:latin typeface="Times New Roman" panose="02020603050405020304" pitchFamily="18" charset="0"/>
                <a:ea typeface="Times New Roman" panose="02020603050405020304" pitchFamily="18" charset="0"/>
              </a:rPr>
              <a:t>su</a:t>
            </a:r>
            <a:r>
              <a:rPr lang="lt-LT" sz="1800" dirty="0">
                <a:effectLst/>
                <a:latin typeface="Times New Roman" panose="02020603050405020304" pitchFamily="18" charset="0"/>
                <a:ea typeface="Times New Roman" panose="02020603050405020304" pitchFamily="18" charset="0"/>
              </a:rPr>
              <a:t>sijusi</a:t>
            </a:r>
            <a:r>
              <a:rPr lang="lt-LT" sz="1800" dirty="0">
                <a:solidFill>
                  <a:srgbClr val="000000"/>
                </a:solidFill>
                <a:effectLst/>
                <a:latin typeface="Times New Roman" panose="02020603050405020304" pitchFamily="18" charset="0"/>
                <a:ea typeface="Times New Roman" panose="02020603050405020304" pitchFamily="18" charset="0"/>
              </a:rPr>
              <a:t>oje su ES investicijų viešinimu,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ES </a:t>
            </a:r>
            <a:r>
              <a:rPr lang="lt-LT" sz="1800" dirty="0">
                <a:solidFill>
                  <a:srgbClr val="000000"/>
                </a:solidFill>
                <a:effectLst/>
                <a:latin typeface="Times New Roman" panose="02020603050405020304" pitchFamily="18" charset="0"/>
                <a:ea typeface="Times New Roman" panose="02020603050405020304" pitchFamily="18" charset="0"/>
              </a:rPr>
              <a:t>indėlį ir naudą. Šis reikalavimas taikomas visiems projektams.</a:t>
            </a:r>
            <a:endParaRPr lang="lt-LT" sz="1800" dirty="0">
              <a:effectLst/>
              <a:latin typeface="Times New Roman" panose="02020603050405020304" pitchFamily="18" charset="0"/>
              <a:ea typeface="Times New Roman" panose="02020603050405020304" pitchFamily="18" charset="0"/>
            </a:endParaRPr>
          </a:p>
          <a:p>
            <a:endParaRPr lang="lt-LT" dirty="0"/>
          </a:p>
        </p:txBody>
      </p:sp>
    </p:spTree>
    <p:extLst>
      <p:ext uri="{BB962C8B-B14F-4D97-AF65-F5344CB8AC3E}">
        <p14:creationId xmlns:p14="http://schemas.microsoft.com/office/powerpoint/2010/main" val="15328545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t-LT" dirty="0"/>
          </a:p>
        </p:txBody>
      </p:sp>
    </p:spTree>
    <p:extLst>
      <p:ext uri="{BB962C8B-B14F-4D97-AF65-F5344CB8AC3E}">
        <p14:creationId xmlns:p14="http://schemas.microsoft.com/office/powerpoint/2010/main" val="57468846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787A8-3F03-2F0A-A43C-9A80FABD4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DEF2B-66A1-F854-1B76-6E986B32A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68120-B3CD-566B-305F-3099C001A78D}"/>
              </a:ext>
            </a:extLst>
          </p:cNvPr>
          <p:cNvSpPr>
            <a:spLocks noGrp="1"/>
          </p:cNvSpPr>
          <p:nvPr>
            <p:ph type="body" idx="1"/>
          </p:nvPr>
        </p:nvSpPr>
        <p:spPr/>
        <p:txBody>
          <a:bodyPr/>
          <a:lstStyle/>
          <a:p>
            <a:pPr algn="l"/>
            <a:endParaRPr lang="lt-LT" dirty="0"/>
          </a:p>
        </p:txBody>
      </p:sp>
    </p:spTree>
    <p:extLst>
      <p:ext uri="{BB962C8B-B14F-4D97-AF65-F5344CB8AC3E}">
        <p14:creationId xmlns:p14="http://schemas.microsoft.com/office/powerpoint/2010/main" val="18059312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Tree>
    <p:extLst>
      <p:ext uri="{BB962C8B-B14F-4D97-AF65-F5344CB8AC3E}">
        <p14:creationId xmlns:p14="http://schemas.microsoft.com/office/powerpoint/2010/main" val="1909600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Tree>
    <p:extLst>
      <p:ext uri="{BB962C8B-B14F-4D97-AF65-F5344CB8AC3E}">
        <p14:creationId xmlns:p14="http://schemas.microsoft.com/office/powerpoint/2010/main" val="30556814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88AC1-BEA5-25EC-51CD-4F912DB07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A78A2-BD25-CC19-F8D7-4409FF0449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398A69-1031-506A-0E56-6AFFB4D31362}"/>
              </a:ext>
            </a:extLst>
          </p:cNvPr>
          <p:cNvSpPr>
            <a:spLocks noGrp="1"/>
          </p:cNvSpPr>
          <p:nvPr>
            <p:ph type="body" idx="1"/>
          </p:nvPr>
        </p:nvSpPr>
        <p:spPr/>
        <p:txBody>
          <a:bodyPr/>
          <a:lstStyle/>
          <a:p>
            <a:r>
              <a:rPr lang="lt-LT" dirty="0"/>
              <a:t>Kaip ir stendas, kaip ir Tvaru, kaip ir vieša, bet netinkama </a:t>
            </a:r>
            <a:r>
              <a:rPr lang="lt-LT" dirty="0">
                <a:sym typeface="Wingdings" panose="05000000000000000000" pitchFamily="2" charset="2"/>
              </a:rPr>
              <a:t></a:t>
            </a:r>
            <a:endParaRPr lang="lt-LT" dirty="0"/>
          </a:p>
        </p:txBody>
      </p:sp>
    </p:spTree>
    <p:extLst>
      <p:ext uri="{BB962C8B-B14F-4D97-AF65-F5344CB8AC3E}">
        <p14:creationId xmlns:p14="http://schemas.microsoft.com/office/powerpoint/2010/main" val="15756889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02E76-45E4-5502-C5BE-C15B027F8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457B75-CE3E-BE98-75D3-76FFA259F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E6A34F-E67F-0B32-666D-E3A5028F0D5E}"/>
              </a:ext>
            </a:extLst>
          </p:cNvPr>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Tree>
    <p:extLst>
      <p:ext uri="{BB962C8B-B14F-4D97-AF65-F5344CB8AC3E}">
        <p14:creationId xmlns:p14="http://schemas.microsoft.com/office/powerpoint/2010/main" val="6477536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960A3-AF47-F63B-E62F-F0C8B01CC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7D1D7-BD38-18BB-B04E-C688A5512F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AD3B5-DDEB-17C0-BB68-07C56B62EDD0}"/>
              </a:ext>
            </a:extLst>
          </p:cNvPr>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Tree>
    <p:extLst>
      <p:ext uri="{BB962C8B-B14F-4D97-AF65-F5344CB8AC3E}">
        <p14:creationId xmlns:p14="http://schemas.microsoft.com/office/powerpoint/2010/main" val="35148344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38C9D-97A3-DF31-92DB-7F936CC5C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5DB30-859C-D019-13EA-B67717000B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8DDF67-5D6B-B3AB-94EE-73AEC76D160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latin typeface="Segoe UI" panose="020B0502040204020203" pitchFamily="34" charset="0"/>
              </a:rPr>
              <a:t>ES emblema su atitinkamu teiginiu turi būti matomi tituliniame puslapyje, jei svetainė kurta pagal projektą, finansuojamą ES lėšomis. Kitais atvejais informaciją apie įgyvendinamą projektą  gali būti pateikiama polapyje (pvz. „ES projektai“ ar „Apie projektą“ ir pan.). Polapyje taip pat yra būtina įdėti ES emblemą su atitinkamu teiginiu, kuri turi būti pranešimo ar polapio viršuje.</a:t>
            </a:r>
          </a:p>
          <a:p>
            <a:pPr algn="l"/>
            <a:endParaRPr lang="lt-LT" dirty="0"/>
          </a:p>
        </p:txBody>
      </p:sp>
    </p:spTree>
    <p:extLst>
      <p:ext uri="{BB962C8B-B14F-4D97-AF65-F5344CB8AC3E}">
        <p14:creationId xmlns:p14="http://schemas.microsoft.com/office/powerpoint/2010/main" val="316025135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67DD-DDE8-185A-38AC-A3EE316A4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494E8-D00A-568C-F2B4-A524FD2FA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17AD9A-2289-2362-A277-D14D82971C5E}"/>
              </a:ext>
            </a:extLst>
          </p:cNvPr>
          <p:cNvSpPr>
            <a:spLocks noGrp="1"/>
          </p:cNvSpPr>
          <p:nvPr>
            <p:ph type="body" idx="1"/>
          </p:nvPr>
        </p:nvSpPr>
        <p:spPr/>
        <p:txBody>
          <a:bodyPr/>
          <a:lstStyle/>
          <a:p>
            <a:r>
              <a:rPr lang="lt-LT" dirty="0"/>
              <a:t>Kaip ir stendas, kaip ir Tvaru, kaip ir vieša, bet netinkama </a:t>
            </a:r>
            <a:r>
              <a:rPr lang="lt-LT" dirty="0">
                <a:sym typeface="Wingdings" panose="05000000000000000000" pitchFamily="2" charset="2"/>
              </a:rPr>
              <a:t></a:t>
            </a:r>
            <a:endParaRPr lang="lt-LT" dirty="0"/>
          </a:p>
        </p:txBody>
      </p:sp>
    </p:spTree>
    <p:extLst>
      <p:ext uri="{BB962C8B-B14F-4D97-AF65-F5344CB8AC3E}">
        <p14:creationId xmlns:p14="http://schemas.microsoft.com/office/powerpoint/2010/main" val="51538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Šiame skaidrėje aptariame dvi specifines problemas, su kuriomis susidūrėme įgyvendindami šį projektą.
• Pirmoji problema - reikalavimas, kad projekto inžinierius turėtų ypatingą statinio statybos vadovo atestatą administravimo paslaugoms. Tai neįprastas reikalavimas, kuris gali apriboti tinkamų kandidatų skaičių.
• Antroji problema - reikalavimas, kad finansų specialistas turėtų 2 metų projektų administravimo patirtį, o ne tik bendrą finansų patirtį. Tai taip pat specifinis reikalavimas, kuris gali apsunkinti tinkamo specialisto paiešką.
• Šios specifinės sąlygos gali apsunkinti projekto įgyvendinimą, nes gali būti sunku rasti tinkamus specialistus, atitinkančius visus reikalavimus. Turėsime apsvarstyti, ar šie reikalavimai yra būtini, ar galima juos šiek tiek sušvelninti.
</a:t>
            </a: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1.xml"/><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2.xml"/><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chart" Target="../charts/chart3.xml"/><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63481"/>
            <a:ext cx="10515600" cy="739056"/>
          </a:xfrm>
        </p:spPr>
        <p:txBody>
          <a:bodyPr>
            <a:normAutofit/>
          </a:bodyPr>
          <a:lstStyle>
            <a:lvl1pPr>
              <a:defRPr sz="3600"/>
            </a:lvl1pPr>
          </a:lstStyle>
          <a:p>
            <a:r>
              <a:rPr lang="en-US"/>
              <a:t>Click to edit Master title style</a:t>
            </a:r>
          </a:p>
        </p:txBody>
      </p:sp>
      <p:grpSp>
        <p:nvGrpSpPr>
          <p:cNvPr id="3" name="Group 2">
            <a:extLst>
              <a:ext uri="{FF2B5EF4-FFF2-40B4-BE49-F238E27FC236}">
                <a16:creationId xmlns:a16="http://schemas.microsoft.com/office/drawing/2014/main" id="{75930DF0-104B-4293-A7F6-66AEFF3E6AF8}"/>
              </a:ext>
            </a:extLst>
          </p:cNvPr>
          <p:cNvGrpSpPr/>
          <p:nvPr userDrawn="1"/>
        </p:nvGrpSpPr>
        <p:grpSpPr>
          <a:xfrm>
            <a:off x="12554553" y="1"/>
            <a:ext cx="1647523" cy="1816099"/>
            <a:chOff x="12554553" y="1"/>
            <a:chExt cx="1647523" cy="1816099"/>
          </a:xfrm>
        </p:grpSpPr>
        <p:sp>
          <p:nvSpPr>
            <p:cNvPr id="4" name="Rectangle: Folded Corner 3">
              <a:extLst>
                <a:ext uri="{FF2B5EF4-FFF2-40B4-BE49-F238E27FC236}">
                  <a16:creationId xmlns:a16="http://schemas.microsoft.com/office/drawing/2014/main" id="{9FDF5E90-AE29-4303-979F-161F791D98BB}"/>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chemeClr val="accent2">
                      <a:lumMod val="50000"/>
                    </a:schemeClr>
                  </a:solidFill>
                </a:rPr>
                <a:t>To insert your own icons*:</a:t>
              </a:r>
            </a:p>
            <a:p>
              <a:endParaRPr lang="en-US" sz="1400">
                <a:solidFill>
                  <a:schemeClr val="accent2">
                    <a:lumMod val="50000"/>
                  </a:schemeClr>
                </a:solidFill>
              </a:endParaRPr>
            </a:p>
            <a:p>
              <a:r>
                <a:rPr lang="en-US" sz="1400" b="1">
                  <a:solidFill>
                    <a:schemeClr val="accent2">
                      <a:lumMod val="50000"/>
                    </a:schemeClr>
                  </a:solidFill>
                </a:rPr>
                <a:t>Insert</a:t>
              </a:r>
              <a:r>
                <a:rPr lang="en-US" sz="1400">
                  <a:solidFill>
                    <a:schemeClr val="accent2">
                      <a:lumMod val="50000"/>
                    </a:schemeClr>
                  </a:solidFill>
                </a:rPr>
                <a:t> &gt;&gt; </a:t>
              </a:r>
              <a:r>
                <a:rPr lang="en-US" sz="1400" b="1">
                  <a:solidFill>
                    <a:schemeClr val="accent2">
                      <a:lumMod val="50000"/>
                    </a:schemeClr>
                  </a:solidFill>
                </a:rPr>
                <a:t>Icons</a:t>
              </a:r>
            </a:p>
            <a:p>
              <a:endParaRPr lang="en-US" sz="1400">
                <a:solidFill>
                  <a:schemeClr val="accent2">
                    <a:lumMod val="50000"/>
                  </a:schemeClr>
                </a:solidFill>
              </a:endParaRPr>
            </a:p>
            <a:p>
              <a:r>
                <a:rPr lang="en-US" sz="1200" i="1">
                  <a:solidFill>
                    <a:schemeClr val="accent2">
                      <a:lumMod val="50000"/>
                    </a:schemeClr>
                  </a:solidFill>
                </a:rPr>
                <a:t>(*Only available to Office 365 subscribers)</a:t>
              </a:r>
            </a:p>
          </p:txBody>
        </p:sp>
        <p:pic>
          <p:nvPicPr>
            <p:cNvPr id="5" name="Picture 4">
              <a:extLst>
                <a:ext uri="{FF2B5EF4-FFF2-40B4-BE49-F238E27FC236}">
                  <a16:creationId xmlns:a16="http://schemas.microsoft.com/office/drawing/2014/main" id="{9C25032D-D31A-446E-BBAA-A896C50E8CFA}"/>
                </a:ext>
              </a:extLst>
            </p:cNvPr>
            <p:cNvPicPr>
              <a:picLocks noChangeAspect="1"/>
            </p:cNvPicPr>
            <p:nvPr userDrawn="1"/>
          </p:nvPicPr>
          <p:blipFill>
            <a:blip r:embed="rId2"/>
            <a:stretch>
              <a:fillRect/>
            </a:stretch>
          </p:blipFill>
          <p:spPr>
            <a:xfrm>
              <a:off x="13802026" y="424090"/>
              <a:ext cx="400050" cy="657225"/>
            </a:xfrm>
            <a:prstGeom prst="rect">
              <a:avLst/>
            </a:prstGeom>
          </p:spPr>
        </p:pic>
      </p:grpSp>
    </p:spTree>
    <p:extLst>
      <p:ext uri="{BB962C8B-B14F-4D97-AF65-F5344CB8AC3E}">
        <p14:creationId xmlns:p14="http://schemas.microsoft.com/office/powerpoint/2010/main" val="155078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7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A picture containing graphical user interface&#10;&#10;Description automatically generated">
            <a:extLst>
              <a:ext uri="{FF2B5EF4-FFF2-40B4-BE49-F238E27FC236}">
                <a16:creationId xmlns:a16="http://schemas.microsoft.com/office/drawing/2014/main" id="{5C2D81F4-DD5B-049D-12CC-11CD5E39CABA}"/>
              </a:ext>
            </a:extLst>
          </p:cNvPr>
          <p:cNvPicPr>
            <a:picLocks noChangeAspect="1"/>
          </p:cNvPicPr>
          <p:nvPr/>
        </p:nvPicPr>
        <p:blipFill rotWithShape="1">
          <a:blip r:embed="rId3">
            <a:extLst>
              <a:ext uri="{28A0092B-C50C-407E-A947-70E740481C1C}">
                <a14:useLocalDpi xmlns:a14="http://schemas.microsoft.com/office/drawing/2010/main" val="0"/>
              </a:ext>
            </a:extLst>
          </a:blip>
          <a:srcRect l="6126" t="11906" r="10043" b="14293"/>
          <a:stretch/>
        </p:blipFill>
        <p:spPr>
          <a:xfrm>
            <a:off x="381000" y="5643881"/>
            <a:ext cx="2497932" cy="942658"/>
          </a:xfrm>
          <a:prstGeom prst="rect">
            <a:avLst/>
          </a:prstGeom>
        </p:spPr>
      </p:pic>
      <p:pic>
        <p:nvPicPr>
          <p:cNvPr id="7" name="Picture 6" descr="A blue and white logo&#10;&#10;Description automatically generated">
            <a:extLst>
              <a:ext uri="{FF2B5EF4-FFF2-40B4-BE49-F238E27FC236}">
                <a16:creationId xmlns:a16="http://schemas.microsoft.com/office/drawing/2014/main" id="{F3BC1D94-8109-22E8-DD99-069FF14130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002" y="330361"/>
            <a:ext cx="2447770" cy="1213911"/>
          </a:xfrm>
          <a:prstGeom prst="rect">
            <a:avLst/>
          </a:prstGeom>
        </p:spPr>
      </p:pic>
    </p:spTree>
    <p:extLst>
      <p:ext uri="{BB962C8B-B14F-4D97-AF65-F5344CB8AC3E}">
        <p14:creationId xmlns:p14="http://schemas.microsoft.com/office/powerpoint/2010/main" val="21529041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55623"/>
          <a:stretch/>
        </p:blipFill>
        <p:spPr>
          <a:xfrm>
            <a:off x="290383" y="296802"/>
            <a:ext cx="1334231" cy="1350766"/>
          </a:xfrm>
          <a:prstGeom prst="rect">
            <a:avLst/>
          </a:prstGeom>
        </p:spPr>
      </p:pic>
    </p:spTree>
    <p:extLst>
      <p:ext uri="{BB962C8B-B14F-4D97-AF65-F5344CB8AC3E}">
        <p14:creationId xmlns:p14="http://schemas.microsoft.com/office/powerpoint/2010/main" val="3176997325"/>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7687" y="-126480"/>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55552"/>
          <a:stretch/>
        </p:blipFill>
        <p:spPr>
          <a:xfrm>
            <a:off x="5579774" y="2631345"/>
            <a:ext cx="1824204" cy="1843883"/>
          </a:xfrm>
          <a:prstGeom prst="rect">
            <a:avLst/>
          </a:prstGeom>
        </p:spPr>
      </p:pic>
    </p:spTree>
    <p:extLst>
      <p:ext uri="{BB962C8B-B14F-4D97-AF65-F5344CB8AC3E}">
        <p14:creationId xmlns:p14="http://schemas.microsoft.com/office/powerpoint/2010/main" val="3781062665"/>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19792952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372340378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2137404"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39919630"/>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2137404"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221733696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rgbClr val="DCDCDC"/>
        </a:solidFill>
        <a:effectLst/>
      </p:bgPr>
    </p:bg>
    <p:spTree>
      <p:nvGrpSpPr>
        <p:cNvPr id="1" name=""/>
        <p:cNvGrpSpPr/>
        <p:nvPr/>
      </p:nvGrpSpPr>
      <p:grpSpPr>
        <a:xfrm>
          <a:off x="0" y="0"/>
          <a:ext cx="0" cy="0"/>
          <a:chOff x="0" y="0"/>
          <a:chExt cx="0" cy="0"/>
        </a:xfrm>
      </p:grpSpPr>
      <p:pic>
        <p:nvPicPr>
          <p:cNvPr id="3" name="Picture 2" descr="Shape&#10;&#10;Description automatically generated with low confidence">
            <a:extLst>
              <a:ext uri="{FF2B5EF4-FFF2-40B4-BE49-F238E27FC236}">
                <a16:creationId xmlns:a16="http://schemas.microsoft.com/office/drawing/2014/main" id="{3A854FD2-2839-040B-E3DD-D6969963D1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760" y="-989"/>
            <a:ext cx="12190240" cy="6858989"/>
          </a:xfrm>
          <a:prstGeom prst="rect">
            <a:avLst/>
          </a:prstGeom>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2137404"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9566051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en-LT"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18530289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en-LT"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080716270"/>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en-LT"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en-LT"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en-LT"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a:t>
            </a:r>
            <a:r>
              <a:rPr lang="lt-LT" dirty="0"/>
              <a:t>V</a:t>
            </a:r>
            <a:r>
              <a:rPr lang="en-US" dirty="0"/>
              <a:t>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653544489"/>
      </p:ext>
    </p:extLst>
  </p:cSld>
  <p:clrMapOvr>
    <a:masterClrMapping/>
  </p:clrMapOvr>
  <p:extLst>
    <p:ext uri="{DCECCB84-F9BA-43D5-87BE-67443E8EF086}">
      <p15:sldGuideLst xmlns:p15="http://schemas.microsoft.com/office/powerpoint/2012/main">
        <p15:guide id="3" orient="horz" pos="3793">
          <p15:clr>
            <a:srgbClr val="FBAE40"/>
          </p15:clr>
        </p15:guide>
        <p15:guide id="5" pos="7378">
          <p15:clr>
            <a:srgbClr val="FBAE40"/>
          </p15:clr>
        </p15:guide>
        <p15:guide id="6" orient="horz" pos="913">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8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Logo&#10;&#10;Description automatically generated">
            <a:extLst>
              <a:ext uri="{FF2B5EF4-FFF2-40B4-BE49-F238E27FC236}">
                <a16:creationId xmlns:a16="http://schemas.microsoft.com/office/drawing/2014/main" id="{83AE63A9-E2E6-1F04-488A-B2B834D153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5" y="5544898"/>
            <a:ext cx="1313102" cy="1313102"/>
          </a:xfrm>
          <a:prstGeom prst="rect">
            <a:avLst/>
          </a:prstGeom>
        </p:spPr>
      </p:pic>
      <p:pic>
        <p:nvPicPr>
          <p:cNvPr id="7" name="Picture 6" descr="A blue and white logo">
            <a:extLst>
              <a:ext uri="{FF2B5EF4-FFF2-40B4-BE49-F238E27FC236}">
                <a16:creationId xmlns:a16="http://schemas.microsoft.com/office/drawing/2014/main" id="{ABF408DB-88BB-6334-99B1-CE0F5CCA2E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002" y="330361"/>
            <a:ext cx="2447770" cy="1213911"/>
          </a:xfrm>
          <a:prstGeom prst="rect">
            <a:avLst/>
          </a:prstGeom>
        </p:spPr>
      </p:pic>
    </p:spTree>
    <p:extLst>
      <p:ext uri="{BB962C8B-B14F-4D97-AF65-F5344CB8AC3E}">
        <p14:creationId xmlns:p14="http://schemas.microsoft.com/office/powerpoint/2010/main" val="211271071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graphicFrame>
        <p:nvGraphicFramePr>
          <p:cNvPr id="8" name="Chart 7">
            <a:extLst>
              <a:ext uri="{FF2B5EF4-FFF2-40B4-BE49-F238E27FC236}">
                <a16:creationId xmlns:a16="http://schemas.microsoft.com/office/drawing/2014/main" id="{4411D1AD-3042-90CF-5AC8-B40E7274C7D6}"/>
              </a:ext>
            </a:extLst>
          </p:cNvPr>
          <p:cNvGraphicFramePr/>
          <p:nvPr userDrawn="1">
            <p:extLst>
              <p:ext uri="{D42A27DB-BD31-4B8C-83A1-F6EECF244321}">
                <p14:modId xmlns:p14="http://schemas.microsoft.com/office/powerpoint/2010/main" val="126733257"/>
              </p:ext>
            </p:extLst>
          </p:nvPr>
        </p:nvGraphicFramePr>
        <p:xfrm>
          <a:off x="5277062" y="1186961"/>
          <a:ext cx="7638838" cy="5175249"/>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98571701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graphicFrame>
        <p:nvGraphicFramePr>
          <p:cNvPr id="3" name="Chart 2">
            <a:extLst>
              <a:ext uri="{FF2B5EF4-FFF2-40B4-BE49-F238E27FC236}">
                <a16:creationId xmlns:a16="http://schemas.microsoft.com/office/drawing/2014/main" id="{9D100172-08FC-8F92-87E9-6EAB0103E74E}"/>
              </a:ext>
            </a:extLst>
          </p:cNvPr>
          <p:cNvGraphicFramePr/>
          <p:nvPr userDrawn="1">
            <p:extLst>
              <p:ext uri="{D42A27DB-BD31-4B8C-83A1-F6EECF244321}">
                <p14:modId xmlns:p14="http://schemas.microsoft.com/office/powerpoint/2010/main" val="2122608804"/>
              </p:ext>
            </p:extLst>
          </p:nvPr>
        </p:nvGraphicFramePr>
        <p:xfrm>
          <a:off x="2921001" y="486704"/>
          <a:ext cx="10147300" cy="616015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4735FDE9-00DB-161C-AB56-76DA53D06FD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46031707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graphicFrame>
        <p:nvGraphicFramePr>
          <p:cNvPr id="3" name="Chart 2">
            <a:extLst>
              <a:ext uri="{FF2B5EF4-FFF2-40B4-BE49-F238E27FC236}">
                <a16:creationId xmlns:a16="http://schemas.microsoft.com/office/drawing/2014/main" id="{9D100172-08FC-8F92-87E9-6EAB0103E74E}"/>
              </a:ext>
            </a:extLst>
          </p:cNvPr>
          <p:cNvGraphicFramePr/>
          <p:nvPr userDrawn="1">
            <p:extLst>
              <p:ext uri="{D42A27DB-BD31-4B8C-83A1-F6EECF244321}">
                <p14:modId xmlns:p14="http://schemas.microsoft.com/office/powerpoint/2010/main" val="2385016099"/>
              </p:ext>
            </p:extLst>
          </p:nvPr>
        </p:nvGraphicFramePr>
        <p:xfrm>
          <a:off x="2921001" y="486704"/>
          <a:ext cx="10147300" cy="6160158"/>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97030B1D-2E4E-C866-181B-C70D2DE0793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42567072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2020</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2021</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2022</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80636890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Founder</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1996</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1998</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2003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CP</a:t>
            </a:r>
            <a:r>
              <a:rPr lang="lt-LT" dirty="0"/>
              <a:t>V</a:t>
            </a:r>
            <a:r>
              <a:rPr lang="en-US" dirty="0"/>
              <a:t>A history</a:t>
            </a:r>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36385484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p15:clr>
            <a:srgbClr val="FBAE40"/>
          </p15:clr>
        </p15:guide>
        <p15:guide id="5" pos="7378">
          <p15:clr>
            <a:srgbClr val="FBAE40"/>
          </p15:clr>
        </p15:guide>
        <p15:guide id="6">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en-LT"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en-LT" dirty="0"/>
          </a:p>
        </p:txBody>
      </p:sp>
    </p:spTree>
    <p:extLst>
      <p:ext uri="{BB962C8B-B14F-4D97-AF65-F5344CB8AC3E}">
        <p14:creationId xmlns:p14="http://schemas.microsoft.com/office/powerpoint/2010/main" val="3086959580"/>
      </p:ext>
    </p:extLst>
  </p:cSld>
  <p:clrMapOvr>
    <a:masterClrMapping/>
  </p:clrMapOvr>
  <p:extLst>
    <p:ext uri="{DCECCB84-F9BA-43D5-87BE-67443E8EF086}">
      <p15:sldGuideLst xmlns:p15="http://schemas.microsoft.com/office/powerpoint/2012/main">
        <p15:guide id="3" orient="horz" pos="3657">
          <p15:clr>
            <a:srgbClr val="FBAE40"/>
          </p15:clr>
        </p15:guide>
        <p15:guide id="4" orient="horz" pos="1185">
          <p15:clr>
            <a:srgbClr val="FBAE40"/>
          </p15:clr>
        </p15:guide>
        <p15:guide id="5" pos="7355">
          <p15:clr>
            <a:srgbClr val="FBAE40"/>
          </p15:clr>
        </p15:guide>
        <p15:guide id="6" pos="1277">
          <p15:clr>
            <a:srgbClr val="FBAE40"/>
          </p15:clr>
        </p15:guide>
        <p15:guide id="7" pos="6425">
          <p15:clr>
            <a:srgbClr val="FBAE40"/>
          </p15:clr>
        </p15:guide>
        <p15:guide id="8" pos="4725">
          <p15:clr>
            <a:srgbClr val="FBAE40"/>
          </p15:clr>
        </p15:guide>
        <p15:guide id="9" pos="3001">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8" name="Text Placeholder 4">
            <a:extLst>
              <a:ext uri="{FF2B5EF4-FFF2-40B4-BE49-F238E27FC236}">
                <a16:creationId xmlns:a16="http://schemas.microsoft.com/office/drawing/2014/main" id="{F9B79533-D03E-7759-3ABD-A41B4E034899}"/>
              </a:ext>
            </a:extLst>
          </p:cNvPr>
          <p:cNvSpPr>
            <a:spLocks noGrp="1"/>
          </p:cNvSpPr>
          <p:nvPr>
            <p:ph type="body" sz="quarter" idx="23" hasCustomPrompt="1"/>
          </p:nvPr>
        </p:nvSpPr>
        <p:spPr>
          <a:xfrm>
            <a:off x="10136926" y="1254369"/>
            <a:ext cx="1119654" cy="305454"/>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en-LT"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a:p>
            <a:pPr lvl="0"/>
            <a:endParaRPr lang="en-US" dirty="0"/>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a:p>
            <a:pPr lvl="0"/>
            <a:endParaRPr lang="en-US" dirty="0"/>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6878860"/>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15,5 B €</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05992917"/>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p15:clr>
            <a:srgbClr val="FBAE40"/>
          </p15:clr>
        </p15:guide>
        <p15:guide id="5" pos="7378">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51198872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01733299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9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5" name="Picture 4" descr="Text&#10;&#10;Description automatically generated">
            <a:extLst>
              <a:ext uri="{FF2B5EF4-FFF2-40B4-BE49-F238E27FC236}">
                <a16:creationId xmlns:a16="http://schemas.microsoft.com/office/drawing/2014/main" id="{8E626147-CC9F-92AD-FB10-ADB4C844EF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238" y="5812873"/>
            <a:ext cx="1935937" cy="795117"/>
          </a:xfrm>
          <a:prstGeom prst="rect">
            <a:avLst/>
          </a:prstGeom>
        </p:spPr>
      </p:pic>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A picture containing text&#10;&#10;Description automatically generated">
            <a:extLst>
              <a:ext uri="{FF2B5EF4-FFF2-40B4-BE49-F238E27FC236}">
                <a16:creationId xmlns:a16="http://schemas.microsoft.com/office/drawing/2014/main" id="{9AFC074D-1D57-FDFA-ED4B-C2921371CC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722793711"/>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359"/>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3" name="Rectangle 2">
            <a:extLst>
              <a:ext uri="{FF2B5EF4-FFF2-40B4-BE49-F238E27FC236}">
                <a16:creationId xmlns:a16="http://schemas.microsoft.com/office/drawing/2014/main" id="{FD26381D-C8D1-C1E5-3291-4008934839F7}"/>
              </a:ext>
            </a:extLst>
          </p:cNvPr>
          <p:cNvSpPr/>
          <p:nvPr userDrawn="1"/>
        </p:nvSpPr>
        <p:spPr>
          <a:xfrm rot="16200000">
            <a:off x="7548103" y="2404395"/>
            <a:ext cx="12192000" cy="5102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spTree>
    <p:extLst>
      <p:ext uri="{BB962C8B-B14F-4D97-AF65-F5344CB8AC3E}">
        <p14:creationId xmlns:p14="http://schemas.microsoft.com/office/powerpoint/2010/main" val="259854589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81655348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Tekstas ir 3 nuotraukos">
    <p:bg>
      <p:bgPr>
        <a:solidFill>
          <a:srgbClr val="DCDCDC"/>
        </a:solidFill>
        <a:effectLst/>
      </p:bgPr>
    </p:bg>
    <p:spTree>
      <p:nvGrpSpPr>
        <p:cNvPr id="1" name=""/>
        <p:cNvGrpSpPr/>
        <p:nvPr/>
      </p:nvGrpSpPr>
      <p:grpSpPr>
        <a:xfrm>
          <a:off x="0" y="0"/>
          <a:ext cx="0" cy="0"/>
          <a:chOff x="0" y="0"/>
          <a:chExt cx="0" cy="0"/>
        </a:xfrm>
      </p:grpSpPr>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79425" y="5197961"/>
            <a:ext cx="2411886"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469338" y="4458378"/>
            <a:ext cx="241188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a:t>
            </a:r>
            <a:r>
              <a:rPr lang="lt-LT" dirty="0"/>
              <a:t>V</a:t>
            </a:r>
            <a:r>
              <a:rPr lang="en-US" dirty="0"/>
              <a:t>A areas of activity</a:t>
            </a:r>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7" name="Picture Placeholder 17">
            <a:extLst>
              <a:ext uri="{FF2B5EF4-FFF2-40B4-BE49-F238E27FC236}">
                <a16:creationId xmlns:a16="http://schemas.microsoft.com/office/drawing/2014/main" id="{D60ECB6F-97E6-C71A-03D6-0A60A153DC7B}"/>
              </a:ext>
            </a:extLst>
          </p:cNvPr>
          <p:cNvSpPr>
            <a:spLocks noGrp="1"/>
          </p:cNvSpPr>
          <p:nvPr>
            <p:ph type="pic" sz="quarter" idx="24" hasCustomPrompt="1"/>
          </p:nvPr>
        </p:nvSpPr>
        <p:spPr>
          <a:xfrm>
            <a:off x="9155252" y="1469464"/>
            <a:ext cx="2784235" cy="2797061"/>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8" name="Picture Placeholder 17">
            <a:extLst>
              <a:ext uri="{FF2B5EF4-FFF2-40B4-BE49-F238E27FC236}">
                <a16:creationId xmlns:a16="http://schemas.microsoft.com/office/drawing/2014/main" id="{118CBE14-0BBC-7848-C9CB-37C43BFCA8A7}"/>
              </a:ext>
            </a:extLst>
          </p:cNvPr>
          <p:cNvSpPr>
            <a:spLocks noGrp="1"/>
          </p:cNvSpPr>
          <p:nvPr>
            <p:ph type="pic" sz="quarter" idx="25" hasCustomPrompt="1"/>
          </p:nvPr>
        </p:nvSpPr>
        <p:spPr>
          <a:xfrm>
            <a:off x="6175089" y="1445717"/>
            <a:ext cx="2784235" cy="2797061"/>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0" name="Picture Placeholder 17">
            <a:extLst>
              <a:ext uri="{FF2B5EF4-FFF2-40B4-BE49-F238E27FC236}">
                <a16:creationId xmlns:a16="http://schemas.microsoft.com/office/drawing/2014/main" id="{687E676C-DF83-1F2A-033B-D6B160EA1E7C}"/>
              </a:ext>
            </a:extLst>
          </p:cNvPr>
          <p:cNvSpPr>
            <a:spLocks noGrp="1"/>
          </p:cNvSpPr>
          <p:nvPr>
            <p:ph type="pic" sz="quarter" idx="26" hasCustomPrompt="1"/>
          </p:nvPr>
        </p:nvSpPr>
        <p:spPr>
          <a:xfrm>
            <a:off x="3232677" y="1445718"/>
            <a:ext cx="2784235" cy="2797061"/>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7" name="Picture Placeholder 17">
            <a:extLst>
              <a:ext uri="{FF2B5EF4-FFF2-40B4-BE49-F238E27FC236}">
                <a16:creationId xmlns:a16="http://schemas.microsoft.com/office/drawing/2014/main" id="{29563C12-1741-16D3-6325-D06CBEBFB232}"/>
              </a:ext>
            </a:extLst>
          </p:cNvPr>
          <p:cNvSpPr>
            <a:spLocks noGrp="1"/>
          </p:cNvSpPr>
          <p:nvPr>
            <p:ph type="pic" sz="quarter" idx="27" hasCustomPrompt="1"/>
          </p:nvPr>
        </p:nvSpPr>
        <p:spPr>
          <a:xfrm>
            <a:off x="252514" y="1445718"/>
            <a:ext cx="2784235" cy="2797061"/>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9" name="Text Placeholder 4">
            <a:extLst>
              <a:ext uri="{FF2B5EF4-FFF2-40B4-BE49-F238E27FC236}">
                <a16:creationId xmlns:a16="http://schemas.microsoft.com/office/drawing/2014/main" id="{9B4F1092-6277-9752-93E2-E7A0433C7B7B}"/>
              </a:ext>
            </a:extLst>
          </p:cNvPr>
          <p:cNvSpPr>
            <a:spLocks noGrp="1"/>
          </p:cNvSpPr>
          <p:nvPr>
            <p:ph type="body" sz="quarter" idx="28" hasCustomPrompt="1"/>
          </p:nvPr>
        </p:nvSpPr>
        <p:spPr>
          <a:xfrm>
            <a:off x="3418851" y="4458378"/>
            <a:ext cx="241188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0" name="Text Placeholder 4">
            <a:extLst>
              <a:ext uri="{FF2B5EF4-FFF2-40B4-BE49-F238E27FC236}">
                <a16:creationId xmlns:a16="http://schemas.microsoft.com/office/drawing/2014/main" id="{E6835586-C230-5340-B37A-32CDEC5C0B40}"/>
              </a:ext>
            </a:extLst>
          </p:cNvPr>
          <p:cNvSpPr>
            <a:spLocks noGrp="1"/>
          </p:cNvSpPr>
          <p:nvPr>
            <p:ph type="body" sz="quarter" idx="29" hasCustomPrompt="1"/>
          </p:nvPr>
        </p:nvSpPr>
        <p:spPr>
          <a:xfrm>
            <a:off x="6361263" y="4458378"/>
            <a:ext cx="241188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3D0C8D78-B015-DDAA-EF47-FA11612DD464}"/>
              </a:ext>
            </a:extLst>
          </p:cNvPr>
          <p:cNvSpPr>
            <a:spLocks noGrp="1"/>
          </p:cNvSpPr>
          <p:nvPr>
            <p:ph type="body" sz="quarter" idx="30" hasCustomPrompt="1"/>
          </p:nvPr>
        </p:nvSpPr>
        <p:spPr>
          <a:xfrm>
            <a:off x="9341426" y="4458378"/>
            <a:ext cx="241188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4" name="Text Placeholder 4">
            <a:extLst>
              <a:ext uri="{FF2B5EF4-FFF2-40B4-BE49-F238E27FC236}">
                <a16:creationId xmlns:a16="http://schemas.microsoft.com/office/drawing/2014/main" id="{5E99E119-A1A8-2DE3-752F-79D3046CAB21}"/>
              </a:ext>
            </a:extLst>
          </p:cNvPr>
          <p:cNvSpPr>
            <a:spLocks noGrp="1"/>
          </p:cNvSpPr>
          <p:nvPr>
            <p:ph type="body" sz="quarter" idx="31" hasCustomPrompt="1"/>
          </p:nvPr>
        </p:nvSpPr>
        <p:spPr>
          <a:xfrm>
            <a:off x="3418850" y="5197961"/>
            <a:ext cx="2411886"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25" name="Text Placeholder 4">
            <a:extLst>
              <a:ext uri="{FF2B5EF4-FFF2-40B4-BE49-F238E27FC236}">
                <a16:creationId xmlns:a16="http://schemas.microsoft.com/office/drawing/2014/main" id="{2059F6AA-CA4B-A2C3-4D22-5ABA968D6108}"/>
              </a:ext>
            </a:extLst>
          </p:cNvPr>
          <p:cNvSpPr>
            <a:spLocks noGrp="1"/>
          </p:cNvSpPr>
          <p:nvPr>
            <p:ph type="body" sz="quarter" idx="32" hasCustomPrompt="1"/>
          </p:nvPr>
        </p:nvSpPr>
        <p:spPr>
          <a:xfrm>
            <a:off x="6358275" y="5197961"/>
            <a:ext cx="2411886"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26" name="Text Placeholder 4">
            <a:extLst>
              <a:ext uri="{FF2B5EF4-FFF2-40B4-BE49-F238E27FC236}">
                <a16:creationId xmlns:a16="http://schemas.microsoft.com/office/drawing/2014/main" id="{DF71C2EF-E6FD-44D8-8347-852A82A699CB}"/>
              </a:ext>
            </a:extLst>
          </p:cNvPr>
          <p:cNvSpPr>
            <a:spLocks noGrp="1"/>
          </p:cNvSpPr>
          <p:nvPr>
            <p:ph type="body" sz="quarter" idx="33" hasCustomPrompt="1"/>
          </p:nvPr>
        </p:nvSpPr>
        <p:spPr>
          <a:xfrm>
            <a:off x="9341425" y="5197960"/>
            <a:ext cx="2411886"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Tree>
    <p:extLst>
      <p:ext uri="{BB962C8B-B14F-4D97-AF65-F5344CB8AC3E}">
        <p14:creationId xmlns:p14="http://schemas.microsoft.com/office/powerpoint/2010/main" val="142028775"/>
      </p:ext>
    </p:extLst>
  </p:cSld>
  <p:clrMapOvr>
    <a:masterClrMapping/>
  </p:clrMapOvr>
  <p:extLst>
    <p:ext uri="{DCECCB84-F9BA-43D5-87BE-67443E8EF086}">
      <p15:sldGuideLst xmlns:p15="http://schemas.microsoft.com/office/powerpoint/2012/main">
        <p15:guide id="3" orient="horz" pos="3793">
          <p15:clr>
            <a:srgbClr val="FBAE40"/>
          </p15:clr>
        </p15:guide>
        <p15:guide id="5" pos="7378">
          <p15:clr>
            <a:srgbClr val="FBAE40"/>
          </p15:clr>
        </p15:guide>
        <p15:guide id="6" orient="horz" pos="913">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0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text, application&#10;&#10;Description automatically generated">
            <a:extLst>
              <a:ext uri="{FF2B5EF4-FFF2-40B4-BE49-F238E27FC236}">
                <a16:creationId xmlns:a16="http://schemas.microsoft.com/office/drawing/2014/main" id="{96020228-F13A-A930-6C53-CAAE731777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097" y="5851844"/>
            <a:ext cx="2692298" cy="564831"/>
          </a:xfrm>
          <a:prstGeom prst="rect">
            <a:avLst/>
          </a:prstGeom>
        </p:spPr>
      </p:pic>
      <p:sp>
        <p:nvSpPr>
          <p:cNvPr id="8" name="Text Placeholder 4">
            <a:extLst>
              <a:ext uri="{FF2B5EF4-FFF2-40B4-BE49-F238E27FC236}">
                <a16:creationId xmlns:a16="http://schemas.microsoft.com/office/drawing/2014/main" id="{AF559864-21BC-15E6-E0F8-39D06B9121FF}"/>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3" name="Picture 2" descr="A picture containing text&#10;&#10;Description automatically generated">
            <a:extLst>
              <a:ext uri="{FF2B5EF4-FFF2-40B4-BE49-F238E27FC236}">
                <a16:creationId xmlns:a16="http://schemas.microsoft.com/office/drawing/2014/main" id="{99CE9736-238C-07B2-9C54-7061F4B408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346440274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4012942664"/>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402718271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241650032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20827424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1934193"/>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1416049" y="476251"/>
            <a:ext cx="9085411" cy="1003758"/>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201802317"/>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51871247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15241318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59403466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a:t>
            </a:r>
            <a:r>
              <a:rPr lang="lt-LT" dirty="0"/>
              <a:t>V</a:t>
            </a:r>
            <a:r>
              <a:rPr lang="en-US" dirty="0"/>
              <a:t>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658617668"/>
      </p:ext>
    </p:extLst>
  </p:cSld>
  <p:clrMapOvr>
    <a:masterClrMapping/>
  </p:clrMapOvr>
  <p:extLst>
    <p:ext uri="{DCECCB84-F9BA-43D5-87BE-67443E8EF086}">
      <p15:sldGuideLst xmlns:p15="http://schemas.microsoft.com/office/powerpoint/2012/main">
        <p15:guide id="3" orient="horz" pos="3793">
          <p15:clr>
            <a:srgbClr val="FBAE40"/>
          </p15:clr>
        </p15:guide>
        <p15:guide id="5" pos="7378">
          <p15:clr>
            <a:srgbClr val="FBAE40"/>
          </p15:clr>
        </p15:guide>
        <p15:guide id="6" orient="horz" pos="91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4766418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81082252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Laiko</a:t>
            </a:r>
            <a:r>
              <a:rPr lang="en-US" dirty="0"/>
              <a:t> </a:t>
            </a:r>
            <a:r>
              <a:rPr lang="en-US" dirty="0" err="1"/>
              <a:t>juosta</a:t>
            </a:r>
            <a:endParaRPr lang="en-US" dirty="0"/>
          </a:p>
        </p:txBody>
      </p:sp>
      <p:sp>
        <p:nvSpPr>
          <p:cNvPr id="3" name="Oval 2">
            <a:extLst>
              <a:ext uri="{FF2B5EF4-FFF2-40B4-BE49-F238E27FC236}">
                <a16:creationId xmlns:a16="http://schemas.microsoft.com/office/drawing/2014/main" id="{5E39BFFF-F5A7-2CC5-191B-4B44EE3DB4EA}"/>
              </a:ext>
            </a:extLst>
          </p:cNvPr>
          <p:cNvSpPr/>
          <p:nvPr/>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55642222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p15:clr>
            <a:srgbClr val="FBAE40"/>
          </p15:clr>
        </p15:guide>
        <p15:guide id="5" pos="7378">
          <p15:clr>
            <a:srgbClr val="FBAE40"/>
          </p15:clr>
        </p15:guide>
        <p15:guide id="6">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marL="0" marR="0" lvl="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269188"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2886544034"/>
      </p:ext>
    </p:extLst>
  </p:cSld>
  <p:clrMapOvr>
    <a:masterClrMapping/>
  </p:clrMapOvr>
  <p:extLst>
    <p:ext uri="{DCECCB84-F9BA-43D5-87BE-67443E8EF086}">
      <p15:sldGuideLst xmlns:p15="http://schemas.microsoft.com/office/powerpoint/2012/main">
        <p15:guide id="3" orient="horz" pos="3657">
          <p15:clr>
            <a:srgbClr val="FBAE40"/>
          </p15:clr>
        </p15:guide>
        <p15:guide id="4" orient="horz" pos="1185">
          <p15:clr>
            <a:srgbClr val="FBAE40"/>
          </p15:clr>
        </p15:guide>
        <p15:guide id="5" pos="7355">
          <p15:clr>
            <a:srgbClr val="FBAE40"/>
          </p15:clr>
        </p15:guide>
        <p15:guide id="6" pos="1277">
          <p15:clr>
            <a:srgbClr val="FBAE40"/>
          </p15:clr>
        </p15:guide>
        <p15:guide id="7" pos="6425">
          <p15:clr>
            <a:srgbClr val="FBAE40"/>
          </p15:clr>
        </p15:guide>
        <p15:guide id="8" pos="4725">
          <p15:clr>
            <a:srgbClr val="FBAE40"/>
          </p15:clr>
        </p15:guide>
        <p15:guide id="9" pos="300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9311187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Suma</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49035526"/>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p15:clr>
            <a:srgbClr val="FBAE40"/>
          </p15:clr>
        </p15:guide>
        <p15:guide id="5" pos="737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106918526"/>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12055461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26224026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6562549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2"/>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spTree>
    <p:extLst>
      <p:ext uri="{BB962C8B-B14F-4D97-AF65-F5344CB8AC3E}">
        <p14:creationId xmlns:p14="http://schemas.microsoft.com/office/powerpoint/2010/main" val="113036639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pic>
        <p:nvPicPr>
          <p:cNvPr id="3" name="Picture 2" descr="A picture containing text&#10;&#10;Description automatically generated">
            <a:extLst>
              <a:ext uri="{FF2B5EF4-FFF2-40B4-BE49-F238E27FC236}">
                <a16:creationId xmlns:a16="http://schemas.microsoft.com/office/drawing/2014/main" id="{EE8C90F8-EBA1-2474-D126-B412BB193E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2167712975"/>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2" name="Picture 1" descr="A picture containing text&#10;&#10;Description automatically generated">
            <a:extLst>
              <a:ext uri="{FF2B5EF4-FFF2-40B4-BE49-F238E27FC236}">
                <a16:creationId xmlns:a16="http://schemas.microsoft.com/office/drawing/2014/main" id="{4529FA5F-B9FA-EE9F-CCB9-DBDD096CDD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927" y="2890640"/>
            <a:ext cx="2623600" cy="1076720"/>
          </a:xfrm>
          <a:prstGeom prst="rect">
            <a:avLst/>
          </a:prstGeom>
        </p:spPr>
      </p:pic>
    </p:spTree>
    <p:extLst>
      <p:ext uri="{BB962C8B-B14F-4D97-AF65-F5344CB8AC3E}">
        <p14:creationId xmlns:p14="http://schemas.microsoft.com/office/powerpoint/2010/main" val="253767973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135</a:t>
            </a:r>
          </a:p>
          <a:p>
            <a:pPr lvl="0"/>
            <a:endParaRPr lang="en-US"/>
          </a:p>
          <a:p>
            <a:pPr lvl="0"/>
            <a:endParaRPr lang="en-US"/>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endParaRPr lang="en-US"/>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17</a:t>
            </a:r>
          </a:p>
          <a:p>
            <a:pPr lvl="0"/>
            <a:endParaRPr lang="en-US"/>
          </a:p>
          <a:p>
            <a:pPr lvl="0"/>
            <a:endParaRPr lang="en-US"/>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err="1"/>
              <a:t>Solor</a:t>
            </a:r>
            <a:r>
              <a:rPr lang="en-US"/>
              <a:t> </a:t>
            </a:r>
            <a:r>
              <a:rPr lang="en-US" err="1"/>
              <a:t>kamo</a:t>
            </a:r>
            <a:r>
              <a:rPr lang="en-US"/>
              <a:t> </a:t>
            </a:r>
            <a:r>
              <a:rPr lang="en-US" err="1"/>
              <a:t>treser</a:t>
            </a:r>
            <a:r>
              <a:rPr lang="en-US"/>
              <a:t> sit </a:t>
            </a:r>
            <a:r>
              <a:rPr lang="en-US" err="1"/>
              <a:t>amet</a:t>
            </a:r>
            <a:r>
              <a:rPr lang="en-US"/>
              <a:t>, </a:t>
            </a:r>
            <a:r>
              <a:rPr lang="en-US" err="1"/>
              <a:t>consectetur</a:t>
            </a:r>
            <a:endParaRPr lang="en-US"/>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Lorem ipsum dolor sit </a:t>
            </a:r>
            <a:r>
              <a:rPr lang="en-US" err="1"/>
              <a:t>amet</a:t>
            </a:r>
            <a:r>
              <a:rPr lang="en-US"/>
              <a:t>, </a:t>
            </a:r>
            <a:r>
              <a:rPr lang="en-US" err="1"/>
              <a:t>consectetur</a:t>
            </a:r>
            <a:endParaRPr lang="en-US"/>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err="1"/>
              <a:t>mlrd</a:t>
            </a:r>
            <a:r>
              <a:rPr lang="en-US"/>
              <a:t>. €</a:t>
            </a:r>
            <a:endParaRPr lang="x-none" b="1" i="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a:p>
          <a:p>
            <a:pPr lvl="0"/>
            <a:endParaRPr lang="en-US"/>
          </a:p>
          <a:p>
            <a:pPr lvl="0"/>
            <a:endParaRPr lang="en-US"/>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a:t>   |   </a:t>
            </a:r>
            <a:r>
              <a:rPr lang="en-US" err="1"/>
              <a:t>Centrinė</a:t>
            </a:r>
            <a:r>
              <a:rPr lang="en-US"/>
              <a:t> </a:t>
            </a:r>
            <a:r>
              <a:rPr lang="en-US" err="1"/>
              <a:t>projektų</a:t>
            </a:r>
            <a:r>
              <a:rPr lang="en-US"/>
              <a:t> </a:t>
            </a:r>
            <a:r>
              <a:rPr lang="en-US" err="1"/>
              <a:t>valdymo</a:t>
            </a:r>
            <a:r>
              <a:rPr lang="en-US"/>
              <a:t> </a:t>
            </a:r>
            <a:r>
              <a:rPr lang="en-US" err="1"/>
              <a:t>agentūra</a:t>
            </a:r>
            <a:endParaRPr lang="x-none"/>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a:t>Ipsum dolor sit </a:t>
            </a:r>
            <a:r>
              <a:rPr lang="en-US" err="1"/>
              <a:t>amet</a:t>
            </a:r>
            <a:r>
              <a:rPr lang="en-US"/>
              <a:t>, </a:t>
            </a:r>
            <a:r>
              <a:rPr lang="en-US" err="1"/>
              <a:t>consectetur</a:t>
            </a:r>
            <a:endParaRPr lang="en-US"/>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a:p>
        </p:txBody>
      </p:sp>
    </p:spTree>
    <p:extLst>
      <p:ext uri="{BB962C8B-B14F-4D97-AF65-F5344CB8AC3E}">
        <p14:creationId xmlns:p14="http://schemas.microsoft.com/office/powerpoint/2010/main" val="1145906340"/>
      </p:ext>
    </p:extLst>
  </p:cSld>
  <p:clrMapOvr>
    <a:masterClrMapping/>
  </p:clrMapOvr>
  <p:extLst>
    <p:ext uri="{DCECCB84-F9BA-43D5-87BE-67443E8EF086}">
      <p15:sldGuideLst xmlns:p15="http://schemas.microsoft.com/office/powerpoint/2012/main">
        <p15:guide id="3" orient="horz" pos="3657">
          <p15:clr>
            <a:srgbClr val="FBAE40"/>
          </p15:clr>
        </p15:guide>
        <p15:guide id="4" orient="horz" pos="1185">
          <p15:clr>
            <a:srgbClr val="FBAE40"/>
          </p15:clr>
        </p15:guide>
        <p15:guide id="5" pos="7355">
          <p15:clr>
            <a:srgbClr val="FBAE40"/>
          </p15:clr>
        </p15:guide>
        <p15:guide id="6" pos="1277">
          <p15:clr>
            <a:srgbClr val="FBAE40"/>
          </p15:clr>
        </p15:guide>
        <p15:guide id="7" pos="6425">
          <p15:clr>
            <a:srgbClr val="FBAE40"/>
          </p15:clr>
        </p15:guide>
        <p15:guide id="8" pos="4725">
          <p15:clr>
            <a:srgbClr val="FBAE40"/>
          </p15:clr>
        </p15:guide>
        <p15:guide id="9" pos="300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10712091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2"/>
            <a:ext cx="12192000" cy="4825999"/>
          </a:xfrm>
          <a:prstGeom prst="rect">
            <a:avLst/>
          </a:prstGeom>
          <a:solidFill>
            <a:schemeClr val="tx2">
              <a:lumMod val="25000"/>
              <a:lumOff val="75000"/>
            </a:schemeClr>
          </a:solidFill>
          <a:ln w="19050">
            <a:noFill/>
          </a:ln>
        </p:spPr>
        <p:txBody>
          <a:bodyPr lIns="0" tIns="91440" rIns="0" bIns="914400" anchor="b"/>
          <a:lstStyle>
            <a:lvl1pPr algn="ctr" rtl="0">
              <a:buNone/>
              <a:defRPr sz="1867">
                <a:solidFill>
                  <a:schemeClr val="tx1">
                    <a:lumMod val="75000"/>
                    <a:lumOff val="25000"/>
                  </a:schemeClr>
                </a:solidFill>
              </a:defRPr>
            </a:lvl1pPr>
          </a:lstStyle>
          <a:p>
            <a:r>
              <a:rPr lang="en-US"/>
              <a:t>Image Holder</a:t>
            </a:r>
          </a:p>
        </p:txBody>
      </p:sp>
    </p:spTree>
    <p:extLst>
      <p:ext uri="{BB962C8B-B14F-4D97-AF65-F5344CB8AC3E}">
        <p14:creationId xmlns:p14="http://schemas.microsoft.com/office/powerpoint/2010/main" val="388593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up)">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8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3098798"/>
            <a:ext cx="12192000" cy="3759201"/>
          </a:xfrm>
          <a:prstGeom prst="rect">
            <a:avLst/>
          </a:prstGeom>
          <a:solidFill>
            <a:schemeClr val="tx2">
              <a:lumMod val="10000"/>
              <a:lumOff val="90000"/>
            </a:schemeClr>
          </a:solidFill>
          <a:ln w="19050">
            <a:noFill/>
          </a:ln>
        </p:spPr>
        <p:txBody>
          <a:bodyPr lIns="0" tIns="91440" rIns="0" bIns="914400" anchor="b"/>
          <a:lstStyle>
            <a:lvl1pPr algn="ctr" rtl="0">
              <a:buNone/>
              <a:defRPr sz="1867">
                <a:solidFill>
                  <a:schemeClr val="tx1">
                    <a:lumMod val="75000"/>
                    <a:lumOff val="25000"/>
                  </a:schemeClr>
                </a:solidFill>
              </a:defRPr>
            </a:lvl1pPr>
          </a:lstStyle>
          <a:p>
            <a:r>
              <a:rPr lang="en-US"/>
              <a:t>Image Holder</a:t>
            </a:r>
          </a:p>
        </p:txBody>
      </p:sp>
      <p:sp>
        <p:nvSpPr>
          <p:cNvPr id="8" name="Rectangle 7"/>
          <p:cNvSpPr/>
          <p:nvPr/>
        </p:nvSpPr>
        <p:spPr>
          <a:xfrm rot="16200000">
            <a:off x="4533901" y="-4533905"/>
            <a:ext cx="3124203" cy="121920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a:solidFill>
                <a:schemeClr val="bg1"/>
              </a:solidFill>
            </a:endParaRPr>
          </a:p>
        </p:txBody>
      </p:sp>
      <p:sp>
        <p:nvSpPr>
          <p:cNvPr id="5" name="Text Placeholder 3"/>
          <p:cNvSpPr>
            <a:spLocks noGrp="1"/>
          </p:cNvSpPr>
          <p:nvPr>
            <p:ph type="body" sz="half" idx="2" hasCustomPrompt="1"/>
          </p:nvPr>
        </p:nvSpPr>
        <p:spPr>
          <a:xfrm>
            <a:off x="508000" y="1026695"/>
            <a:ext cx="10955867" cy="231007"/>
          </a:xfrm>
          <a:prstGeom prst="rect">
            <a:avLst/>
          </a:prstGeom>
        </p:spPr>
        <p:txBody>
          <a:bodyPr wrap="none" lIns="0" tIns="0" rIns="0" bIns="0" anchor="ctr">
            <a:noAutofit/>
          </a:bodyPr>
          <a:lstStyle>
            <a:lvl1pPr marL="0" indent="0" algn="l">
              <a:buNone/>
              <a:defRPr sz="2133" b="0" baseline="0">
                <a:solidFill>
                  <a:schemeClr val="bg1"/>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6" name="Title 13"/>
          <p:cNvSpPr>
            <a:spLocks noGrp="1"/>
          </p:cNvSpPr>
          <p:nvPr>
            <p:ph type="title" hasCustomPrompt="1"/>
          </p:nvPr>
        </p:nvSpPr>
        <p:spPr>
          <a:xfrm>
            <a:off x="508000" y="450250"/>
            <a:ext cx="10955867"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bg1"/>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21082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8" grpId="0" animBg="1"/>
      <p:bldP spid="8" grpId="1"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0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6" name="Picture Placeholder 5"/>
          <p:cNvSpPr>
            <a:spLocks noGrp="1"/>
          </p:cNvSpPr>
          <p:nvPr>
            <p:ph type="pic" sz="quarter" idx="10" hasCustomPrompt="1"/>
          </p:nvPr>
        </p:nvSpPr>
        <p:spPr>
          <a:xfrm>
            <a:off x="532599" y="1498601"/>
            <a:ext cx="11126803" cy="2722209"/>
          </a:xfrm>
          <a:custGeom>
            <a:avLst/>
            <a:gdLst>
              <a:gd name="connsiteX0" fmla="*/ 0 w 8345102"/>
              <a:gd name="connsiteY0" fmla="*/ 0 h 2041657"/>
              <a:gd name="connsiteX1" fmla="*/ 8345102 w 8345102"/>
              <a:gd name="connsiteY1" fmla="*/ 0 h 2041657"/>
              <a:gd name="connsiteX2" fmla="*/ 8345102 w 8345102"/>
              <a:gd name="connsiteY2" fmla="*/ 1773254 h 2041657"/>
              <a:gd name="connsiteX3" fmla="*/ 4360744 w 8345102"/>
              <a:gd name="connsiteY3" fmla="*/ 1773254 h 2041657"/>
              <a:gd name="connsiteX4" fmla="*/ 4172551 w 8345102"/>
              <a:gd name="connsiteY4" fmla="*/ 2041657 h 2041657"/>
              <a:gd name="connsiteX5" fmla="*/ 3984359 w 8345102"/>
              <a:gd name="connsiteY5" fmla="*/ 1773254 h 2041657"/>
              <a:gd name="connsiteX6" fmla="*/ 0 w 8345102"/>
              <a:gd name="connsiteY6" fmla="*/ 1773254 h 2041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5102" h="2041657">
                <a:moveTo>
                  <a:pt x="0" y="0"/>
                </a:moveTo>
                <a:lnTo>
                  <a:pt x="8345102" y="0"/>
                </a:lnTo>
                <a:lnTo>
                  <a:pt x="8345102" y="1773254"/>
                </a:lnTo>
                <a:lnTo>
                  <a:pt x="4360744" y="1773254"/>
                </a:lnTo>
                <a:lnTo>
                  <a:pt x="4172551" y="2041657"/>
                </a:lnTo>
                <a:lnTo>
                  <a:pt x="3984359" y="1773254"/>
                </a:lnTo>
                <a:lnTo>
                  <a:pt x="0" y="1773254"/>
                </a:lnTo>
                <a:close/>
              </a:path>
            </a:pathLst>
          </a:custGeom>
          <a:solidFill>
            <a:schemeClr val="tx2">
              <a:lumMod val="25000"/>
              <a:lumOff val="75000"/>
            </a:schemeClr>
          </a:solidFill>
          <a:ln w="19050">
            <a:noFill/>
          </a:ln>
        </p:spPr>
        <p:txBody>
          <a:bodyPr wrap="square" lIns="0" tIns="91440" rIns="0" bIns="548640" anchor="b">
            <a:noAutofit/>
          </a:bodyPr>
          <a:lstStyle>
            <a:lvl1pPr algn="ctr" rtl="0">
              <a:buNone/>
              <a:defRPr sz="1867">
                <a:solidFill>
                  <a:schemeClr val="tx1">
                    <a:lumMod val="75000"/>
                    <a:lumOff val="25000"/>
                  </a:schemeClr>
                </a:solidFill>
              </a:defRPr>
            </a:lvl1pPr>
          </a:lstStyle>
          <a:p>
            <a:r>
              <a:rPr lang="en-US"/>
              <a:t>Image Holder</a:t>
            </a:r>
          </a:p>
        </p:txBody>
      </p:sp>
    </p:spTree>
    <p:extLst>
      <p:ext uri="{BB962C8B-B14F-4D97-AF65-F5344CB8AC3E}">
        <p14:creationId xmlns:p14="http://schemas.microsoft.com/office/powerpoint/2010/main" val="400195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2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7" name="Picture Placeholder 6"/>
          <p:cNvSpPr>
            <a:spLocks noGrp="1"/>
          </p:cNvSpPr>
          <p:nvPr>
            <p:ph type="pic" sz="quarter" idx="10" hasCustomPrompt="1"/>
          </p:nvPr>
        </p:nvSpPr>
        <p:spPr>
          <a:xfrm>
            <a:off x="0" y="1498600"/>
            <a:ext cx="12192000" cy="3149600"/>
          </a:xfrm>
          <a:custGeom>
            <a:avLst/>
            <a:gdLst>
              <a:gd name="connsiteX0" fmla="*/ 0 w 8345102"/>
              <a:gd name="connsiteY0" fmla="*/ 0 h 1752600"/>
              <a:gd name="connsiteX1" fmla="*/ 8345102 w 8345102"/>
              <a:gd name="connsiteY1" fmla="*/ 0 h 1752600"/>
              <a:gd name="connsiteX2" fmla="*/ 8345102 w 8345102"/>
              <a:gd name="connsiteY2" fmla="*/ 1752600 h 1752600"/>
              <a:gd name="connsiteX3" fmla="*/ 0 w 8345102"/>
              <a:gd name="connsiteY3" fmla="*/ 1752600 h 1752600"/>
            </a:gdLst>
            <a:ahLst/>
            <a:cxnLst>
              <a:cxn ang="0">
                <a:pos x="connsiteX0" y="connsiteY0"/>
              </a:cxn>
              <a:cxn ang="0">
                <a:pos x="connsiteX1" y="connsiteY1"/>
              </a:cxn>
              <a:cxn ang="0">
                <a:pos x="connsiteX2" y="connsiteY2"/>
              </a:cxn>
              <a:cxn ang="0">
                <a:pos x="connsiteX3" y="connsiteY3"/>
              </a:cxn>
            </a:cxnLst>
            <a:rect l="l" t="t" r="r" b="b"/>
            <a:pathLst>
              <a:path w="8345102" h="1752600">
                <a:moveTo>
                  <a:pt x="0" y="0"/>
                </a:moveTo>
                <a:lnTo>
                  <a:pt x="8345102" y="0"/>
                </a:lnTo>
                <a:lnTo>
                  <a:pt x="8345102" y="1752600"/>
                </a:lnTo>
                <a:lnTo>
                  <a:pt x="0" y="1752600"/>
                </a:lnTo>
                <a:close/>
              </a:path>
            </a:pathLst>
          </a:custGeom>
          <a:solidFill>
            <a:schemeClr val="tx2">
              <a:lumMod val="10000"/>
              <a:lumOff val="90000"/>
            </a:schemeClr>
          </a:solidFill>
          <a:ln w="19050">
            <a:noFill/>
          </a:ln>
        </p:spPr>
        <p:txBody>
          <a:bodyPr wrap="square" lIns="0" tIns="91440" rIns="0" bIns="548640" anchor="b">
            <a:noAutofit/>
          </a:bodyPr>
          <a:lstStyle>
            <a:lvl1pPr algn="ctr" rtl="0">
              <a:buNone/>
              <a:defRPr sz="1867">
                <a:solidFill>
                  <a:schemeClr val="tx1">
                    <a:lumMod val="75000"/>
                    <a:lumOff val="25000"/>
                  </a:schemeClr>
                </a:solidFill>
              </a:defRPr>
            </a:lvl1pPr>
          </a:lstStyle>
          <a:p>
            <a:r>
              <a:rPr lang="en-US"/>
              <a:t>Image Holder</a:t>
            </a:r>
          </a:p>
        </p:txBody>
      </p:sp>
    </p:spTree>
    <p:extLst>
      <p:ext uri="{BB962C8B-B14F-4D97-AF65-F5344CB8AC3E}">
        <p14:creationId xmlns:p14="http://schemas.microsoft.com/office/powerpoint/2010/main" val="370217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A picture containing text">
            <a:extLst>
              <a:ext uri="{FF2B5EF4-FFF2-40B4-BE49-F238E27FC236}">
                <a16:creationId xmlns:a16="http://schemas.microsoft.com/office/drawing/2014/main" id="{9DFC13FC-3770-E570-5CB3-F8D9435F72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pic>
        <p:nvPicPr>
          <p:cNvPr id="5" name="Picture 4" descr="Logo&#10;&#10;Description automatically generated with medium confidence">
            <a:extLst>
              <a:ext uri="{FF2B5EF4-FFF2-40B4-BE49-F238E27FC236}">
                <a16:creationId xmlns:a16="http://schemas.microsoft.com/office/drawing/2014/main" id="{8A9E6C33-29A1-3A4F-0014-99D233B1B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7" name="Title 1">
            <a:extLst>
              <a:ext uri="{FF2B5EF4-FFF2-40B4-BE49-F238E27FC236}">
                <a16:creationId xmlns:a16="http://schemas.microsoft.com/office/drawing/2014/main" id="{BA8A3843-C3D8-AE2E-34E6-FB7B8923F4EB}"/>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pic>
        <p:nvPicPr>
          <p:cNvPr id="8" name="Picture 7" descr="A picture containing text">
            <a:extLst>
              <a:ext uri="{FF2B5EF4-FFF2-40B4-BE49-F238E27FC236}">
                <a16:creationId xmlns:a16="http://schemas.microsoft.com/office/drawing/2014/main" id="{FCE3B89B-A030-0C32-B3ED-59F8953DDBFD}"/>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210627665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1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706533" y="1026695"/>
            <a:ext cx="59336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706533" y="450250"/>
            <a:ext cx="59336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9" name="Picture Placeholder 7"/>
          <p:cNvSpPr>
            <a:spLocks noGrp="1"/>
          </p:cNvSpPr>
          <p:nvPr>
            <p:ph type="pic" sz="quarter" idx="10" hasCustomPrompt="1"/>
          </p:nvPr>
        </p:nvSpPr>
        <p:spPr>
          <a:xfrm>
            <a:off x="1" y="8467"/>
            <a:ext cx="5556985" cy="6849533"/>
          </a:xfrm>
          <a:custGeom>
            <a:avLst/>
            <a:gdLst>
              <a:gd name="connsiteX0" fmla="*/ 0 w 4167739"/>
              <a:gd name="connsiteY0" fmla="*/ 0 h 5137150"/>
              <a:gd name="connsiteX1" fmla="*/ 4167739 w 4167739"/>
              <a:gd name="connsiteY1" fmla="*/ 0 h 5137150"/>
              <a:gd name="connsiteX2" fmla="*/ 4167739 w 4167739"/>
              <a:gd name="connsiteY2" fmla="*/ 5137150 h 5137150"/>
              <a:gd name="connsiteX3" fmla="*/ 0 w 4167739"/>
              <a:gd name="connsiteY3" fmla="*/ 5137150 h 5137150"/>
              <a:gd name="connsiteX4" fmla="*/ 0 w 4167739"/>
              <a:gd name="connsiteY4" fmla="*/ 0 h 5137150"/>
              <a:gd name="connsiteX0" fmla="*/ 0 w 4167739"/>
              <a:gd name="connsiteY0" fmla="*/ 0 h 5137150"/>
              <a:gd name="connsiteX1" fmla="*/ 4167739 w 4167739"/>
              <a:gd name="connsiteY1" fmla="*/ 0 h 5137150"/>
              <a:gd name="connsiteX2" fmla="*/ 3215239 w 4167739"/>
              <a:gd name="connsiteY2" fmla="*/ 5137150 h 5137150"/>
              <a:gd name="connsiteX3" fmla="*/ 0 w 4167739"/>
              <a:gd name="connsiteY3" fmla="*/ 5137150 h 5137150"/>
              <a:gd name="connsiteX4" fmla="*/ 0 w 4167739"/>
              <a:gd name="connsiteY4" fmla="*/ 0 h 513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67739" h="5137150">
                <a:moveTo>
                  <a:pt x="0" y="0"/>
                </a:moveTo>
                <a:lnTo>
                  <a:pt x="4167739" y="0"/>
                </a:lnTo>
                <a:lnTo>
                  <a:pt x="3215239" y="5137150"/>
                </a:lnTo>
                <a:lnTo>
                  <a:pt x="0" y="5137150"/>
                </a:lnTo>
                <a:lnTo>
                  <a:pt x="0" y="0"/>
                </a:lnTo>
                <a:close/>
              </a:path>
            </a:pathLst>
          </a:custGeom>
          <a:solidFill>
            <a:schemeClr val="tx2">
              <a:lumMod val="10000"/>
              <a:lumOff val="90000"/>
            </a:schemeClr>
          </a:solidFill>
          <a:ln w="19050">
            <a:noFill/>
          </a:ln>
        </p:spPr>
        <p:txBody>
          <a:bodyPr lIns="0" tIns="91440" rIns="0" bIns="1188720" anchor="b"/>
          <a:lstStyle>
            <a:lvl1pPr algn="ctr" rtl="0">
              <a:buNone/>
              <a:defRPr sz="1867">
                <a:solidFill>
                  <a:schemeClr val="tx1">
                    <a:lumMod val="75000"/>
                    <a:lumOff val="25000"/>
                  </a:schemeClr>
                </a:solidFill>
              </a:defRPr>
            </a:lvl1pPr>
          </a:lstStyle>
          <a:p>
            <a:r>
              <a:rPr lang="en-US"/>
              <a:t>Image Holder</a:t>
            </a:r>
          </a:p>
        </p:txBody>
      </p:sp>
    </p:spTree>
    <p:extLst>
      <p:ext uri="{BB962C8B-B14F-4D97-AF65-F5344CB8AC3E}">
        <p14:creationId xmlns:p14="http://schemas.microsoft.com/office/powerpoint/2010/main" val="1848322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5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8" name="Picture Placeholder 7"/>
          <p:cNvSpPr>
            <a:spLocks noGrp="1"/>
          </p:cNvSpPr>
          <p:nvPr>
            <p:ph type="pic" sz="quarter" idx="11" hasCustomPrompt="1"/>
          </p:nvPr>
        </p:nvSpPr>
        <p:spPr>
          <a:xfrm>
            <a:off x="2438400" y="2399472"/>
            <a:ext cx="2438400" cy="2401824"/>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9" name="Picture Placeholder 7"/>
          <p:cNvSpPr>
            <a:spLocks noGrp="1"/>
          </p:cNvSpPr>
          <p:nvPr>
            <p:ph type="pic" sz="quarter" idx="12" hasCustomPrompt="1"/>
          </p:nvPr>
        </p:nvSpPr>
        <p:spPr>
          <a:xfrm>
            <a:off x="487680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20" name="Picture Placeholder 7"/>
          <p:cNvSpPr>
            <a:spLocks noGrp="1"/>
          </p:cNvSpPr>
          <p:nvPr>
            <p:ph type="pic" sz="quarter" idx="13" hasCustomPrompt="1"/>
          </p:nvPr>
        </p:nvSpPr>
        <p:spPr>
          <a:xfrm>
            <a:off x="7315200" y="2399472"/>
            <a:ext cx="2438400" cy="2401824"/>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21" name="Picture Placeholder 7"/>
          <p:cNvSpPr>
            <a:spLocks noGrp="1"/>
          </p:cNvSpPr>
          <p:nvPr>
            <p:ph type="pic" sz="quarter" idx="14" hasCustomPrompt="1"/>
          </p:nvPr>
        </p:nvSpPr>
        <p:spPr>
          <a:xfrm>
            <a:off x="9753600" y="0"/>
            <a:ext cx="2438400" cy="2401824"/>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7" name="Rectangle 6"/>
          <p:cNvSpPr/>
          <p:nvPr userDrawn="1"/>
        </p:nvSpPr>
        <p:spPr>
          <a:xfrm>
            <a:off x="0" y="2405229"/>
            <a:ext cx="2438400" cy="23960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8" name="Rectangle 7"/>
          <p:cNvSpPr/>
          <p:nvPr userDrawn="1"/>
        </p:nvSpPr>
        <p:spPr>
          <a:xfrm>
            <a:off x="4876800" y="2405229"/>
            <a:ext cx="2438400" cy="239606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p:cNvSpPr/>
          <p:nvPr userDrawn="1"/>
        </p:nvSpPr>
        <p:spPr>
          <a:xfrm>
            <a:off x="9753600" y="2405229"/>
            <a:ext cx="2438400" cy="239606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Rectangle 10"/>
          <p:cNvSpPr/>
          <p:nvPr userDrawn="1"/>
        </p:nvSpPr>
        <p:spPr>
          <a:xfrm>
            <a:off x="2438400" y="0"/>
            <a:ext cx="2438400" cy="239606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p:cNvSpPr/>
          <p:nvPr userDrawn="1"/>
        </p:nvSpPr>
        <p:spPr>
          <a:xfrm>
            <a:off x="7315200" y="0"/>
            <a:ext cx="2438400" cy="23960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Text Placeholder 3"/>
          <p:cNvSpPr>
            <a:spLocks noGrp="1"/>
          </p:cNvSpPr>
          <p:nvPr>
            <p:ph type="body" sz="quarter" idx="18" hasCustomPrompt="1"/>
          </p:nvPr>
        </p:nvSpPr>
        <p:spPr>
          <a:xfrm>
            <a:off x="2519484" y="33183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4" name="Text Placeholder 3"/>
          <p:cNvSpPr>
            <a:spLocks noGrp="1"/>
          </p:cNvSpPr>
          <p:nvPr>
            <p:ph type="body" sz="quarter" idx="19" hasCustomPrompt="1"/>
          </p:nvPr>
        </p:nvSpPr>
        <p:spPr>
          <a:xfrm>
            <a:off x="2519484" y="58481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5" name="Text Placeholder 3"/>
          <p:cNvSpPr>
            <a:spLocks noGrp="1"/>
          </p:cNvSpPr>
          <p:nvPr>
            <p:ph type="body" sz="quarter" idx="20" hasCustomPrompt="1"/>
          </p:nvPr>
        </p:nvSpPr>
        <p:spPr>
          <a:xfrm>
            <a:off x="85211"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6" name="Text Placeholder 3"/>
          <p:cNvSpPr>
            <a:spLocks noGrp="1"/>
          </p:cNvSpPr>
          <p:nvPr>
            <p:ph type="body" sz="quarter" idx="21" hasCustomPrompt="1"/>
          </p:nvPr>
        </p:nvSpPr>
        <p:spPr>
          <a:xfrm>
            <a:off x="85211"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7" name="Text Placeholder 3"/>
          <p:cNvSpPr>
            <a:spLocks noGrp="1"/>
          </p:cNvSpPr>
          <p:nvPr>
            <p:ph type="body" sz="quarter" idx="22" hasCustomPrompt="1"/>
          </p:nvPr>
        </p:nvSpPr>
        <p:spPr>
          <a:xfrm>
            <a:off x="7392157" y="33183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22" name="Text Placeholder 3"/>
          <p:cNvSpPr>
            <a:spLocks noGrp="1"/>
          </p:cNvSpPr>
          <p:nvPr>
            <p:ph type="body" sz="quarter" idx="23" hasCustomPrompt="1"/>
          </p:nvPr>
        </p:nvSpPr>
        <p:spPr>
          <a:xfrm>
            <a:off x="7392157" y="58481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23" name="Text Placeholder 3"/>
          <p:cNvSpPr>
            <a:spLocks noGrp="1"/>
          </p:cNvSpPr>
          <p:nvPr>
            <p:ph type="body" sz="quarter" idx="24" hasCustomPrompt="1"/>
          </p:nvPr>
        </p:nvSpPr>
        <p:spPr>
          <a:xfrm>
            <a:off x="4957884"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24" name="Text Placeholder 3"/>
          <p:cNvSpPr>
            <a:spLocks noGrp="1"/>
          </p:cNvSpPr>
          <p:nvPr>
            <p:ph type="body" sz="quarter" idx="25" hasCustomPrompt="1"/>
          </p:nvPr>
        </p:nvSpPr>
        <p:spPr>
          <a:xfrm>
            <a:off x="4957884"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25" name="Text Placeholder 3"/>
          <p:cNvSpPr>
            <a:spLocks noGrp="1"/>
          </p:cNvSpPr>
          <p:nvPr>
            <p:ph type="body" sz="quarter" idx="26" hasCustomPrompt="1"/>
          </p:nvPr>
        </p:nvSpPr>
        <p:spPr>
          <a:xfrm>
            <a:off x="9832256" y="2722168"/>
            <a:ext cx="2278659" cy="252981"/>
          </a:xfrm>
          <a:prstGeom prst="rect">
            <a:avLst/>
          </a:prstGeom>
        </p:spPr>
        <p:txBody>
          <a:bodyPr lIns="0" tIns="0" rIns="0" bIns="0" anchor="ctr"/>
          <a:lstStyle>
            <a:lvl1pPr marL="0" indent="0" algn="ctr">
              <a:buFont typeface="Arial" panose="020B0604020202020204" pitchFamily="34" charset="0"/>
              <a:buNone/>
              <a:defRPr sz="1600" b="1">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26" name="Text Placeholder 3"/>
          <p:cNvSpPr>
            <a:spLocks noGrp="1"/>
          </p:cNvSpPr>
          <p:nvPr>
            <p:ph type="body" sz="quarter" idx="27" hasCustomPrompt="1"/>
          </p:nvPr>
        </p:nvSpPr>
        <p:spPr>
          <a:xfrm>
            <a:off x="9832256" y="2975149"/>
            <a:ext cx="2278659" cy="1575819"/>
          </a:xfrm>
          <a:prstGeom prst="rect">
            <a:avLst/>
          </a:prstGeom>
        </p:spPr>
        <p:txBody>
          <a:bodyPr lIns="0" tIns="0" rIns="0" bIns="0" anchor="t"/>
          <a:lstStyle>
            <a:lvl1pPr marL="0" indent="0" algn="ctr">
              <a:buFont typeface="Arial" panose="020B0604020202020204" pitchFamily="34" charset="0"/>
              <a:buNone/>
              <a:defRPr sz="1400" b="0">
                <a:solidFill>
                  <a:schemeClr val="bg1"/>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Tree>
    <p:extLst>
      <p:ext uri="{BB962C8B-B14F-4D97-AF65-F5344CB8AC3E}">
        <p14:creationId xmlns:p14="http://schemas.microsoft.com/office/powerpoint/2010/main" val="363454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15">
                                            <p:txEl>
                                              <p:pRg st="0" end="0"/>
                                            </p:txEl>
                                          </p:spTgt>
                                        </p:tgtEl>
                                        <p:attrNameLst>
                                          <p:attrName>style.visibility</p:attrName>
                                        </p:attrNameLst>
                                      </p:cBhvr>
                                      <p:to>
                                        <p:strVal val="visible"/>
                                      </p:to>
                                    </p:set>
                                    <p:animEffect transition="in" filter="wipe(up)">
                                      <p:cBhvr>
                                        <p:cTn id="19" dur="500"/>
                                        <p:tgtEl>
                                          <p:spTgt spid="15">
                                            <p:txEl>
                                              <p:pRg st="0" end="0"/>
                                            </p:txEl>
                                          </p:spTgt>
                                        </p:tgtEl>
                                      </p:cBhvr>
                                    </p:animEffect>
                                  </p:childTnLst>
                                </p:cTn>
                              </p:par>
                            </p:childTnLst>
                          </p:cTn>
                        </p:par>
                        <p:par>
                          <p:cTn id="20" fill="hold">
                            <p:stCondLst>
                              <p:cond delay="1500"/>
                            </p:stCondLst>
                            <p:childTnLst>
                              <p:par>
                                <p:cTn id="21" presetID="22" presetClass="entr" presetSubtype="1" fill="hold" grpId="0" nodeType="after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animEffect transition="in" filter="wipe(up)">
                                      <p:cBhvr>
                                        <p:cTn id="23" dur="500"/>
                                        <p:tgtEl>
                                          <p:spTgt spid="16">
                                            <p:txEl>
                                              <p:pRg st="0" end="0"/>
                                            </p:txEl>
                                          </p:spTgt>
                                        </p:tgtEl>
                                      </p:cBhvr>
                                    </p:animEffect>
                                  </p:childTnLst>
                                </p:cTn>
                              </p:par>
                            </p:childTnLst>
                          </p:cTn>
                        </p:par>
                        <p:par>
                          <p:cTn id="24" fill="hold">
                            <p:stCondLst>
                              <p:cond delay="2000"/>
                            </p:stCondLst>
                            <p:childTnLst>
                              <p:par>
                                <p:cTn id="25" presetID="53" presetClass="entr" presetSubtype="16"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childTnLst>
                          </p:cTn>
                        </p:par>
                        <p:par>
                          <p:cTn id="30" fill="hold">
                            <p:stCondLst>
                              <p:cond delay="2500"/>
                            </p:stCondLst>
                            <p:childTnLst>
                              <p:par>
                                <p:cTn id="31" presetID="53" presetClass="entr" presetSubtype="16"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childTnLst>
                          </p:cTn>
                        </p:par>
                        <p:par>
                          <p:cTn id="36" fill="hold">
                            <p:stCondLst>
                              <p:cond delay="3000"/>
                            </p:stCondLst>
                            <p:childTnLst>
                              <p:par>
                                <p:cTn id="37" presetID="22" presetClass="entr" presetSubtype="1" fill="hold" grpId="0" nodeType="afterEffect">
                                  <p:stCondLst>
                                    <p:cond delay="0"/>
                                  </p:stCondLst>
                                  <p:childTnLst>
                                    <p:set>
                                      <p:cBhvr>
                                        <p:cTn id="38" dur="1" fill="hold">
                                          <p:stCondLst>
                                            <p:cond delay="0"/>
                                          </p:stCondLst>
                                        </p:cTn>
                                        <p:tgtEl>
                                          <p:spTgt spid="13">
                                            <p:txEl>
                                              <p:pRg st="0" end="0"/>
                                            </p:txEl>
                                          </p:spTgt>
                                        </p:tgtEl>
                                        <p:attrNameLst>
                                          <p:attrName>style.visibility</p:attrName>
                                        </p:attrNameLst>
                                      </p:cBhvr>
                                      <p:to>
                                        <p:strVal val="visible"/>
                                      </p:to>
                                    </p:set>
                                    <p:animEffect transition="in" filter="wipe(up)">
                                      <p:cBhvr>
                                        <p:cTn id="39" dur="500"/>
                                        <p:tgtEl>
                                          <p:spTgt spid="13">
                                            <p:txEl>
                                              <p:pRg st="0" end="0"/>
                                            </p:txEl>
                                          </p:spTgt>
                                        </p:tgtEl>
                                      </p:cBhvr>
                                    </p:animEffect>
                                  </p:childTnLst>
                                </p:cTn>
                              </p:par>
                            </p:childTnLst>
                          </p:cTn>
                        </p:par>
                        <p:par>
                          <p:cTn id="40" fill="hold">
                            <p:stCondLst>
                              <p:cond delay="3500"/>
                            </p:stCondLst>
                            <p:childTnLst>
                              <p:par>
                                <p:cTn id="41" presetID="22" presetClass="entr" presetSubtype="1" fill="hold" grpId="0" nodeType="after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wipe(up)">
                                      <p:cBhvr>
                                        <p:cTn id="43" dur="500"/>
                                        <p:tgtEl>
                                          <p:spTgt spid="14">
                                            <p:txEl>
                                              <p:pRg st="0" end="0"/>
                                            </p:txEl>
                                          </p:spTgt>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19"/>
                                        </p:tgtEl>
                                        <p:attrNameLst>
                                          <p:attrName>style.visibility</p:attrName>
                                        </p:attrNameLst>
                                      </p:cBhvr>
                                      <p:to>
                                        <p:strVal val="visible"/>
                                      </p:to>
                                    </p:set>
                                    <p:anim calcmode="lin" valueType="num">
                                      <p:cBhvr>
                                        <p:cTn id="47" dur="500" fill="hold"/>
                                        <p:tgtEl>
                                          <p:spTgt spid="19"/>
                                        </p:tgtEl>
                                        <p:attrNameLst>
                                          <p:attrName>ppt_w</p:attrName>
                                        </p:attrNameLst>
                                      </p:cBhvr>
                                      <p:tavLst>
                                        <p:tav tm="0">
                                          <p:val>
                                            <p:fltVal val="0"/>
                                          </p:val>
                                        </p:tav>
                                        <p:tav tm="100000">
                                          <p:val>
                                            <p:strVal val="#ppt_w"/>
                                          </p:val>
                                        </p:tav>
                                      </p:tavLst>
                                    </p:anim>
                                    <p:anim calcmode="lin" valueType="num">
                                      <p:cBhvr>
                                        <p:cTn id="48" dur="500" fill="hold"/>
                                        <p:tgtEl>
                                          <p:spTgt spid="19"/>
                                        </p:tgtEl>
                                        <p:attrNameLst>
                                          <p:attrName>ppt_h</p:attrName>
                                        </p:attrNameLst>
                                      </p:cBhvr>
                                      <p:tavLst>
                                        <p:tav tm="0">
                                          <p:val>
                                            <p:fltVal val="0"/>
                                          </p:val>
                                        </p:tav>
                                        <p:tav tm="100000">
                                          <p:val>
                                            <p:strVal val="#ppt_h"/>
                                          </p:val>
                                        </p:tav>
                                      </p:tavLst>
                                    </p:anim>
                                    <p:animEffect transition="in" filter="fade">
                                      <p:cBhvr>
                                        <p:cTn id="49" dur="500"/>
                                        <p:tgtEl>
                                          <p:spTgt spid="19"/>
                                        </p:tgtEl>
                                      </p:cBhvr>
                                    </p:animEffect>
                                  </p:childTnLst>
                                </p:cTn>
                              </p:par>
                            </p:childTnLst>
                          </p:cTn>
                        </p:par>
                        <p:par>
                          <p:cTn id="50" fill="hold">
                            <p:stCondLst>
                              <p:cond delay="4500"/>
                            </p:stCondLst>
                            <p:childTnLst>
                              <p:par>
                                <p:cTn id="51" presetID="53" presetClass="entr" presetSubtype="16" fill="hold" grpId="0" nodeType="afterEffect">
                                  <p:stCondLst>
                                    <p:cond delay="0"/>
                                  </p:stCondLst>
                                  <p:childTnLst>
                                    <p:set>
                                      <p:cBhvr>
                                        <p:cTn id="52" dur="1" fill="hold">
                                          <p:stCondLst>
                                            <p:cond delay="0"/>
                                          </p:stCondLst>
                                        </p:cTn>
                                        <p:tgtEl>
                                          <p:spTgt spid="8"/>
                                        </p:tgtEl>
                                        <p:attrNameLst>
                                          <p:attrName>style.visibility</p:attrName>
                                        </p:attrNameLst>
                                      </p:cBhvr>
                                      <p:to>
                                        <p:strVal val="visible"/>
                                      </p:to>
                                    </p:set>
                                    <p:anim calcmode="lin" valueType="num">
                                      <p:cBhvr>
                                        <p:cTn id="53" dur="500" fill="hold"/>
                                        <p:tgtEl>
                                          <p:spTgt spid="8"/>
                                        </p:tgtEl>
                                        <p:attrNameLst>
                                          <p:attrName>ppt_w</p:attrName>
                                        </p:attrNameLst>
                                      </p:cBhvr>
                                      <p:tavLst>
                                        <p:tav tm="0">
                                          <p:val>
                                            <p:fltVal val="0"/>
                                          </p:val>
                                        </p:tav>
                                        <p:tav tm="100000">
                                          <p:val>
                                            <p:strVal val="#ppt_w"/>
                                          </p:val>
                                        </p:tav>
                                      </p:tavLst>
                                    </p:anim>
                                    <p:anim calcmode="lin" valueType="num">
                                      <p:cBhvr>
                                        <p:cTn id="54" dur="500" fill="hold"/>
                                        <p:tgtEl>
                                          <p:spTgt spid="8"/>
                                        </p:tgtEl>
                                        <p:attrNameLst>
                                          <p:attrName>ppt_h</p:attrName>
                                        </p:attrNameLst>
                                      </p:cBhvr>
                                      <p:tavLst>
                                        <p:tav tm="0">
                                          <p:val>
                                            <p:fltVal val="0"/>
                                          </p:val>
                                        </p:tav>
                                        <p:tav tm="100000">
                                          <p:val>
                                            <p:strVal val="#ppt_h"/>
                                          </p:val>
                                        </p:tav>
                                      </p:tavLst>
                                    </p:anim>
                                    <p:animEffect transition="in" filter="fade">
                                      <p:cBhvr>
                                        <p:cTn id="55" dur="500"/>
                                        <p:tgtEl>
                                          <p:spTgt spid="8"/>
                                        </p:tgtEl>
                                      </p:cBhvr>
                                    </p:animEffect>
                                  </p:childTnLst>
                                </p:cTn>
                              </p:par>
                            </p:childTnLst>
                          </p:cTn>
                        </p:par>
                        <p:par>
                          <p:cTn id="56" fill="hold">
                            <p:stCondLst>
                              <p:cond delay="5000"/>
                            </p:stCondLst>
                            <p:childTnLst>
                              <p:par>
                                <p:cTn id="57" presetID="22" presetClass="entr" presetSubtype="1" fill="hold" grpId="0" nodeType="afterEffect">
                                  <p:stCondLst>
                                    <p:cond delay="0"/>
                                  </p:stCondLst>
                                  <p:childTnLst>
                                    <p:set>
                                      <p:cBhvr>
                                        <p:cTn id="58" dur="1" fill="hold">
                                          <p:stCondLst>
                                            <p:cond delay="0"/>
                                          </p:stCondLst>
                                        </p:cTn>
                                        <p:tgtEl>
                                          <p:spTgt spid="23">
                                            <p:txEl>
                                              <p:pRg st="0" end="0"/>
                                            </p:txEl>
                                          </p:spTgt>
                                        </p:tgtEl>
                                        <p:attrNameLst>
                                          <p:attrName>style.visibility</p:attrName>
                                        </p:attrNameLst>
                                      </p:cBhvr>
                                      <p:to>
                                        <p:strVal val="visible"/>
                                      </p:to>
                                    </p:set>
                                    <p:animEffect transition="in" filter="wipe(up)">
                                      <p:cBhvr>
                                        <p:cTn id="59" dur="500"/>
                                        <p:tgtEl>
                                          <p:spTgt spid="23">
                                            <p:txEl>
                                              <p:pRg st="0" end="0"/>
                                            </p:txEl>
                                          </p:spTgt>
                                        </p:tgtEl>
                                      </p:cBhvr>
                                    </p:animEffect>
                                  </p:childTnLst>
                                </p:cTn>
                              </p:par>
                            </p:childTnLst>
                          </p:cTn>
                        </p:par>
                        <p:par>
                          <p:cTn id="60" fill="hold">
                            <p:stCondLst>
                              <p:cond delay="5500"/>
                            </p:stCondLst>
                            <p:childTnLst>
                              <p:par>
                                <p:cTn id="61" presetID="22" presetClass="entr" presetSubtype="1" fill="hold" grpId="0" nodeType="afterEffect">
                                  <p:stCondLst>
                                    <p:cond delay="0"/>
                                  </p:stCondLst>
                                  <p:childTnLst>
                                    <p:set>
                                      <p:cBhvr>
                                        <p:cTn id="62" dur="1" fill="hold">
                                          <p:stCondLst>
                                            <p:cond delay="0"/>
                                          </p:stCondLst>
                                        </p:cTn>
                                        <p:tgtEl>
                                          <p:spTgt spid="24">
                                            <p:txEl>
                                              <p:pRg st="0" end="0"/>
                                            </p:txEl>
                                          </p:spTgt>
                                        </p:tgtEl>
                                        <p:attrNameLst>
                                          <p:attrName>style.visibility</p:attrName>
                                        </p:attrNameLst>
                                      </p:cBhvr>
                                      <p:to>
                                        <p:strVal val="visible"/>
                                      </p:to>
                                    </p:set>
                                    <p:animEffect transition="in" filter="wipe(up)">
                                      <p:cBhvr>
                                        <p:cTn id="63" dur="500"/>
                                        <p:tgtEl>
                                          <p:spTgt spid="24">
                                            <p:txEl>
                                              <p:pRg st="0" end="0"/>
                                            </p:txEl>
                                          </p:spTgt>
                                        </p:tgtEl>
                                      </p:cBhvr>
                                    </p:animEffect>
                                  </p:childTnLst>
                                </p:cTn>
                              </p:par>
                            </p:childTnLst>
                          </p:cTn>
                        </p:par>
                        <p:par>
                          <p:cTn id="64" fill="hold">
                            <p:stCondLst>
                              <p:cond delay="6000"/>
                            </p:stCondLst>
                            <p:childTnLst>
                              <p:par>
                                <p:cTn id="65" presetID="53" presetClass="entr" presetSubtype="16" fill="hold" grpId="0" nodeType="after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childTnLst>
                          </p:cTn>
                        </p:par>
                        <p:par>
                          <p:cTn id="70" fill="hold">
                            <p:stCondLst>
                              <p:cond delay="6500"/>
                            </p:stCondLst>
                            <p:childTnLst>
                              <p:par>
                                <p:cTn id="71" presetID="53" presetClass="entr" presetSubtype="16" fill="hold" grpId="0" nodeType="afterEffect">
                                  <p:stCondLst>
                                    <p:cond delay="0"/>
                                  </p:stCondLst>
                                  <p:childTnLst>
                                    <p:set>
                                      <p:cBhvr>
                                        <p:cTn id="72" dur="1" fill="hold">
                                          <p:stCondLst>
                                            <p:cond delay="0"/>
                                          </p:stCondLst>
                                        </p:cTn>
                                        <p:tgtEl>
                                          <p:spTgt spid="12"/>
                                        </p:tgtEl>
                                        <p:attrNameLst>
                                          <p:attrName>style.visibility</p:attrName>
                                        </p:attrNameLst>
                                      </p:cBhvr>
                                      <p:to>
                                        <p:strVal val="visible"/>
                                      </p:to>
                                    </p:set>
                                    <p:anim calcmode="lin" valueType="num">
                                      <p:cBhvr>
                                        <p:cTn id="73" dur="500" fill="hold"/>
                                        <p:tgtEl>
                                          <p:spTgt spid="12"/>
                                        </p:tgtEl>
                                        <p:attrNameLst>
                                          <p:attrName>ppt_w</p:attrName>
                                        </p:attrNameLst>
                                      </p:cBhvr>
                                      <p:tavLst>
                                        <p:tav tm="0">
                                          <p:val>
                                            <p:fltVal val="0"/>
                                          </p:val>
                                        </p:tav>
                                        <p:tav tm="100000">
                                          <p:val>
                                            <p:strVal val="#ppt_w"/>
                                          </p:val>
                                        </p:tav>
                                      </p:tavLst>
                                    </p:anim>
                                    <p:anim calcmode="lin" valueType="num">
                                      <p:cBhvr>
                                        <p:cTn id="74" dur="500" fill="hold"/>
                                        <p:tgtEl>
                                          <p:spTgt spid="12"/>
                                        </p:tgtEl>
                                        <p:attrNameLst>
                                          <p:attrName>ppt_h</p:attrName>
                                        </p:attrNameLst>
                                      </p:cBhvr>
                                      <p:tavLst>
                                        <p:tav tm="0">
                                          <p:val>
                                            <p:fltVal val="0"/>
                                          </p:val>
                                        </p:tav>
                                        <p:tav tm="100000">
                                          <p:val>
                                            <p:strVal val="#ppt_h"/>
                                          </p:val>
                                        </p:tav>
                                      </p:tavLst>
                                    </p:anim>
                                    <p:animEffect transition="in" filter="fade">
                                      <p:cBhvr>
                                        <p:cTn id="75" dur="500"/>
                                        <p:tgtEl>
                                          <p:spTgt spid="12"/>
                                        </p:tgtEl>
                                      </p:cBhvr>
                                    </p:animEffect>
                                  </p:childTnLst>
                                </p:cTn>
                              </p:par>
                            </p:childTnLst>
                          </p:cTn>
                        </p:par>
                        <p:par>
                          <p:cTn id="76" fill="hold">
                            <p:stCondLst>
                              <p:cond delay="7000"/>
                            </p:stCondLst>
                            <p:childTnLst>
                              <p:par>
                                <p:cTn id="77" presetID="22" presetClass="entr" presetSubtype="1" fill="hold" grpId="0" nodeType="afterEffect">
                                  <p:stCondLst>
                                    <p:cond delay="0"/>
                                  </p:stCondLst>
                                  <p:childTnLst>
                                    <p:set>
                                      <p:cBhvr>
                                        <p:cTn id="78" dur="1" fill="hold">
                                          <p:stCondLst>
                                            <p:cond delay="0"/>
                                          </p:stCondLst>
                                        </p:cTn>
                                        <p:tgtEl>
                                          <p:spTgt spid="17">
                                            <p:txEl>
                                              <p:pRg st="0" end="0"/>
                                            </p:txEl>
                                          </p:spTgt>
                                        </p:tgtEl>
                                        <p:attrNameLst>
                                          <p:attrName>style.visibility</p:attrName>
                                        </p:attrNameLst>
                                      </p:cBhvr>
                                      <p:to>
                                        <p:strVal val="visible"/>
                                      </p:to>
                                    </p:set>
                                    <p:animEffect transition="in" filter="wipe(up)">
                                      <p:cBhvr>
                                        <p:cTn id="79" dur="500"/>
                                        <p:tgtEl>
                                          <p:spTgt spid="17">
                                            <p:txEl>
                                              <p:pRg st="0" end="0"/>
                                            </p:txEl>
                                          </p:spTgt>
                                        </p:tgtEl>
                                      </p:cBhvr>
                                    </p:animEffect>
                                  </p:childTnLst>
                                </p:cTn>
                              </p:par>
                            </p:childTnLst>
                          </p:cTn>
                        </p:par>
                        <p:par>
                          <p:cTn id="80" fill="hold">
                            <p:stCondLst>
                              <p:cond delay="7500"/>
                            </p:stCondLst>
                            <p:childTnLst>
                              <p:par>
                                <p:cTn id="81" presetID="22" presetClass="entr" presetSubtype="1" fill="hold" grpId="0" nodeType="afterEffect">
                                  <p:stCondLst>
                                    <p:cond delay="0"/>
                                  </p:stCondLst>
                                  <p:childTnLst>
                                    <p:set>
                                      <p:cBhvr>
                                        <p:cTn id="82" dur="1" fill="hold">
                                          <p:stCondLst>
                                            <p:cond delay="0"/>
                                          </p:stCondLst>
                                        </p:cTn>
                                        <p:tgtEl>
                                          <p:spTgt spid="22">
                                            <p:txEl>
                                              <p:pRg st="0" end="0"/>
                                            </p:txEl>
                                          </p:spTgt>
                                        </p:tgtEl>
                                        <p:attrNameLst>
                                          <p:attrName>style.visibility</p:attrName>
                                        </p:attrNameLst>
                                      </p:cBhvr>
                                      <p:to>
                                        <p:strVal val="visible"/>
                                      </p:to>
                                    </p:set>
                                    <p:animEffect transition="in" filter="wipe(up)">
                                      <p:cBhvr>
                                        <p:cTn id="83" dur="500"/>
                                        <p:tgtEl>
                                          <p:spTgt spid="22">
                                            <p:txEl>
                                              <p:pRg st="0" end="0"/>
                                            </p:txEl>
                                          </p:spTgt>
                                        </p:tgtEl>
                                      </p:cBhvr>
                                    </p:animEffect>
                                  </p:childTnLst>
                                </p:cTn>
                              </p:par>
                            </p:childTnLst>
                          </p:cTn>
                        </p:par>
                        <p:par>
                          <p:cTn id="84" fill="hold">
                            <p:stCondLst>
                              <p:cond delay="8000"/>
                            </p:stCondLst>
                            <p:childTnLst>
                              <p:par>
                                <p:cTn id="85" presetID="53" presetClass="entr" presetSubtype="16"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p:cTn id="87" dur="500" fill="hold"/>
                                        <p:tgtEl>
                                          <p:spTgt spid="21"/>
                                        </p:tgtEl>
                                        <p:attrNameLst>
                                          <p:attrName>ppt_w</p:attrName>
                                        </p:attrNameLst>
                                      </p:cBhvr>
                                      <p:tavLst>
                                        <p:tav tm="0">
                                          <p:val>
                                            <p:fltVal val="0"/>
                                          </p:val>
                                        </p:tav>
                                        <p:tav tm="100000">
                                          <p:val>
                                            <p:strVal val="#ppt_w"/>
                                          </p:val>
                                        </p:tav>
                                      </p:tavLst>
                                    </p:anim>
                                    <p:anim calcmode="lin" valueType="num">
                                      <p:cBhvr>
                                        <p:cTn id="88" dur="500" fill="hold"/>
                                        <p:tgtEl>
                                          <p:spTgt spid="21"/>
                                        </p:tgtEl>
                                        <p:attrNameLst>
                                          <p:attrName>ppt_h</p:attrName>
                                        </p:attrNameLst>
                                      </p:cBhvr>
                                      <p:tavLst>
                                        <p:tav tm="0">
                                          <p:val>
                                            <p:fltVal val="0"/>
                                          </p:val>
                                        </p:tav>
                                        <p:tav tm="100000">
                                          <p:val>
                                            <p:strVal val="#ppt_h"/>
                                          </p:val>
                                        </p:tav>
                                      </p:tavLst>
                                    </p:anim>
                                    <p:animEffect transition="in" filter="fade">
                                      <p:cBhvr>
                                        <p:cTn id="89" dur="500"/>
                                        <p:tgtEl>
                                          <p:spTgt spid="21"/>
                                        </p:tgtEl>
                                      </p:cBhvr>
                                    </p:animEffect>
                                  </p:childTnLst>
                                </p:cTn>
                              </p:par>
                            </p:childTnLst>
                          </p:cTn>
                        </p:par>
                        <p:par>
                          <p:cTn id="90" fill="hold">
                            <p:stCondLst>
                              <p:cond delay="8500"/>
                            </p:stCondLst>
                            <p:childTnLst>
                              <p:par>
                                <p:cTn id="91" presetID="53" presetClass="entr" presetSubtype="16" fill="hold" grpId="0" nodeType="afterEffect">
                                  <p:stCondLst>
                                    <p:cond delay="0"/>
                                  </p:stCondLst>
                                  <p:childTnLst>
                                    <p:set>
                                      <p:cBhvr>
                                        <p:cTn id="92" dur="1" fill="hold">
                                          <p:stCondLst>
                                            <p:cond delay="0"/>
                                          </p:stCondLst>
                                        </p:cTn>
                                        <p:tgtEl>
                                          <p:spTgt spid="10"/>
                                        </p:tgtEl>
                                        <p:attrNameLst>
                                          <p:attrName>style.visibility</p:attrName>
                                        </p:attrNameLst>
                                      </p:cBhvr>
                                      <p:to>
                                        <p:strVal val="visible"/>
                                      </p:to>
                                    </p:set>
                                    <p:anim calcmode="lin" valueType="num">
                                      <p:cBhvr>
                                        <p:cTn id="93" dur="500" fill="hold"/>
                                        <p:tgtEl>
                                          <p:spTgt spid="10"/>
                                        </p:tgtEl>
                                        <p:attrNameLst>
                                          <p:attrName>ppt_w</p:attrName>
                                        </p:attrNameLst>
                                      </p:cBhvr>
                                      <p:tavLst>
                                        <p:tav tm="0">
                                          <p:val>
                                            <p:fltVal val="0"/>
                                          </p:val>
                                        </p:tav>
                                        <p:tav tm="100000">
                                          <p:val>
                                            <p:strVal val="#ppt_w"/>
                                          </p:val>
                                        </p:tav>
                                      </p:tavLst>
                                    </p:anim>
                                    <p:anim calcmode="lin" valueType="num">
                                      <p:cBhvr>
                                        <p:cTn id="94" dur="500" fill="hold"/>
                                        <p:tgtEl>
                                          <p:spTgt spid="10"/>
                                        </p:tgtEl>
                                        <p:attrNameLst>
                                          <p:attrName>ppt_h</p:attrName>
                                        </p:attrNameLst>
                                      </p:cBhvr>
                                      <p:tavLst>
                                        <p:tav tm="0">
                                          <p:val>
                                            <p:fltVal val="0"/>
                                          </p:val>
                                        </p:tav>
                                        <p:tav tm="100000">
                                          <p:val>
                                            <p:strVal val="#ppt_h"/>
                                          </p:val>
                                        </p:tav>
                                      </p:tavLst>
                                    </p:anim>
                                    <p:animEffect transition="in" filter="fade">
                                      <p:cBhvr>
                                        <p:cTn id="95" dur="500"/>
                                        <p:tgtEl>
                                          <p:spTgt spid="10"/>
                                        </p:tgtEl>
                                      </p:cBhvr>
                                    </p:animEffect>
                                  </p:childTnLst>
                                </p:cTn>
                              </p:par>
                            </p:childTnLst>
                          </p:cTn>
                        </p:par>
                        <p:par>
                          <p:cTn id="96" fill="hold">
                            <p:stCondLst>
                              <p:cond delay="9000"/>
                            </p:stCondLst>
                            <p:childTnLst>
                              <p:par>
                                <p:cTn id="97" presetID="22" presetClass="entr" presetSubtype="1" fill="hold" grpId="0" nodeType="afterEffect">
                                  <p:stCondLst>
                                    <p:cond delay="0"/>
                                  </p:stCondLst>
                                  <p:childTnLst>
                                    <p:set>
                                      <p:cBhvr>
                                        <p:cTn id="98" dur="1" fill="hold">
                                          <p:stCondLst>
                                            <p:cond delay="0"/>
                                          </p:stCondLst>
                                        </p:cTn>
                                        <p:tgtEl>
                                          <p:spTgt spid="25">
                                            <p:txEl>
                                              <p:pRg st="0" end="0"/>
                                            </p:txEl>
                                          </p:spTgt>
                                        </p:tgtEl>
                                        <p:attrNameLst>
                                          <p:attrName>style.visibility</p:attrName>
                                        </p:attrNameLst>
                                      </p:cBhvr>
                                      <p:to>
                                        <p:strVal val="visible"/>
                                      </p:to>
                                    </p:set>
                                    <p:animEffect transition="in" filter="wipe(up)">
                                      <p:cBhvr>
                                        <p:cTn id="99" dur="500"/>
                                        <p:tgtEl>
                                          <p:spTgt spid="25">
                                            <p:txEl>
                                              <p:pRg st="0" end="0"/>
                                            </p:txEl>
                                          </p:spTgt>
                                        </p:tgtEl>
                                      </p:cBhvr>
                                    </p:animEffect>
                                  </p:childTnLst>
                                </p:cTn>
                              </p:par>
                            </p:childTnLst>
                          </p:cTn>
                        </p:par>
                        <p:par>
                          <p:cTn id="100" fill="hold">
                            <p:stCondLst>
                              <p:cond delay="9500"/>
                            </p:stCondLst>
                            <p:childTnLst>
                              <p:par>
                                <p:cTn id="101" presetID="22" presetClass="entr" presetSubtype="1" fill="hold" grpId="0" nodeType="afterEffect">
                                  <p:stCondLst>
                                    <p:cond delay="0"/>
                                  </p:stCondLst>
                                  <p:childTnLst>
                                    <p:set>
                                      <p:cBhvr>
                                        <p:cTn id="102" dur="1" fill="hold">
                                          <p:stCondLst>
                                            <p:cond delay="0"/>
                                          </p:stCondLst>
                                        </p:cTn>
                                        <p:tgtEl>
                                          <p:spTgt spid="26">
                                            <p:txEl>
                                              <p:pRg st="0" end="0"/>
                                            </p:txEl>
                                          </p:spTgt>
                                        </p:tgtEl>
                                        <p:attrNameLst>
                                          <p:attrName>style.visibility</p:attrName>
                                        </p:attrNameLst>
                                      </p:cBhvr>
                                      <p:to>
                                        <p:strVal val="visible"/>
                                      </p:to>
                                    </p:set>
                                    <p:animEffect transition="in" filter="wipe(up)">
                                      <p:cBhvr>
                                        <p:cTn id="103" dur="5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19" grpId="0" animBg="1"/>
      <p:bldP spid="20" grpId="0" animBg="1"/>
      <p:bldP spid="21" grpId="0" animBg="1"/>
      <p:bldP spid="7" grpId="0" animBg="1"/>
      <p:bldP spid="7" grpId="1" animBg="1"/>
      <p:bldP spid="8" grpId="0" animBg="1"/>
      <p:bldP spid="8" grpId="1" animBg="1"/>
      <p:bldP spid="10" grpId="0" animBg="1"/>
      <p:bldP spid="10" grpId="1" animBg="1"/>
      <p:bldP spid="11" grpId="0" animBg="1"/>
      <p:bldP spid="11" grpId="1" animBg="1"/>
      <p:bldP spid="12" grpId="0" animBg="1"/>
      <p:bldP spid="12" grpId="1" animBg="1"/>
      <p:bldP spid="13" grpId="0" build="p">
        <p:tmplLst>
          <p:tmpl lvl="1">
            <p:tnLst>
              <p:par>
                <p:cTn presetID="22" presetClass="entr" presetSubtype="1"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up)">
                      <p:cBhvr>
                        <p:cTn dur="500"/>
                        <p:tgtEl>
                          <p:spTgt spid="13"/>
                        </p:tgtEl>
                      </p:cBhvr>
                    </p:animEffect>
                  </p:childTnLst>
                </p:cTn>
              </p:par>
            </p:tnLst>
          </p:tmpl>
        </p:tmplLst>
      </p:bldP>
      <p:bldP spid="14" grpId="0" build="p">
        <p:tmplLst>
          <p:tmpl lvl="1">
            <p:tnLst>
              <p:par>
                <p:cTn presetID="22" presetClass="entr" presetSubtype="1"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500"/>
                        <p:tgtEl>
                          <p:spTgt spid="14"/>
                        </p:tgtEl>
                      </p:cBhvr>
                    </p:animEffect>
                  </p:childTnLst>
                </p:cTn>
              </p:par>
            </p:tnLst>
          </p:tmpl>
        </p:tmplLst>
      </p:bldP>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500"/>
                        <p:tgtEl>
                          <p:spTgt spid="15"/>
                        </p:tgtEl>
                      </p:cBhvr>
                    </p:animEffect>
                  </p:childTnLst>
                </p:cTn>
              </p:par>
            </p:tnLst>
          </p:tmpl>
        </p:tmplLst>
      </p:bldP>
      <p:bldP spid="16" grpId="0" build="p">
        <p:tmplLst>
          <p:tmpl lvl="1">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500"/>
                        <p:tgtEl>
                          <p:spTgt spid="16"/>
                        </p:tgtEl>
                      </p:cBhvr>
                    </p:animEffect>
                  </p:childTnLst>
                </p:cTn>
              </p:par>
            </p:tnLst>
          </p:tmpl>
        </p:tmplLst>
      </p:bldP>
      <p:bldP spid="17" grpId="0" build="p">
        <p:tmplLst>
          <p:tmpl lvl="1">
            <p:tnLst>
              <p:par>
                <p:cTn presetID="22" presetClass="entr" presetSubtype="1"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up)">
                      <p:cBhvr>
                        <p:cTn dur="500"/>
                        <p:tgtEl>
                          <p:spTgt spid="17"/>
                        </p:tgtEl>
                      </p:cBhvr>
                    </p:animEffect>
                  </p:childTnLst>
                </p:cTn>
              </p:par>
            </p:tnLst>
          </p:tmpl>
        </p:tmplLst>
      </p:bldP>
      <p:bldP spid="22" grpId="0" build="p">
        <p:tmplLst>
          <p:tmpl lvl="1">
            <p:tnLst>
              <p:par>
                <p:cTn presetID="22" presetClass="entr" presetSubtype="1"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build="p">
        <p:tmplLst>
          <p:tmpl lvl="1">
            <p:tnLst>
              <p:par>
                <p:cTn presetID="22" presetClass="entr" presetSubtype="1"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Lst>
      </p:bldP>
      <p:bldP spid="24" grpId="0" build="p">
        <p:tmplLst>
          <p:tmpl lvl="1">
            <p:tnLst>
              <p:par>
                <p:cTn presetID="22" presetClass="entr" presetSubtype="1"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up)">
                      <p:cBhvr>
                        <p:cTn dur="500"/>
                        <p:tgtEl>
                          <p:spTgt spid="24"/>
                        </p:tgtEl>
                      </p:cBhvr>
                    </p:animEffect>
                  </p:childTnLst>
                </p:cTn>
              </p:par>
            </p:tnLst>
          </p:tmpl>
        </p:tmplLst>
      </p:bldP>
      <p:bldP spid="25" grpId="0" build="p">
        <p:tmplLst>
          <p:tmpl lvl="1">
            <p:tnLst>
              <p:par>
                <p:cTn presetID="22" presetClass="entr" presetSubtype="1"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up)">
                      <p:cBhvr>
                        <p:cTn dur="500"/>
                        <p:tgtEl>
                          <p:spTgt spid="25"/>
                        </p:tgtEl>
                      </p:cBhvr>
                    </p:animEffect>
                  </p:childTnLst>
                </p:cTn>
              </p:par>
            </p:tnLst>
          </p:tmpl>
        </p:tmplLst>
      </p:bldP>
      <p:bldP spid="26" grpId="0" build="p">
        <p:tmplLst>
          <p:tmpl lvl="1">
            <p:tnLst>
              <p:par>
                <p:cTn presetID="22" presetClass="entr" presetSubtype="1"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wipe(up)">
                      <p:cBhvr>
                        <p:cTn dur="500"/>
                        <p:tgtEl>
                          <p:spTgt spid="26"/>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92000" cy="6858000"/>
          </a:xfrm>
          <a:prstGeom prst="rect">
            <a:avLst/>
          </a:prstGeom>
          <a:solidFill>
            <a:schemeClr val="tx2">
              <a:lumMod val="10000"/>
              <a:lumOff val="90000"/>
            </a:schemeClr>
          </a:solidFill>
          <a:ln w="19050">
            <a:noFill/>
          </a:ln>
        </p:spPr>
        <p:txBody>
          <a:bodyPr lIns="0" tIns="91440" rIns="0" bIns="2194560" anchor="b"/>
          <a:lstStyle>
            <a:lvl1pPr algn="ctr" rtl="0">
              <a:buNone/>
              <a:defRPr sz="1867">
                <a:solidFill>
                  <a:schemeClr val="tx1">
                    <a:lumMod val="75000"/>
                    <a:lumOff val="25000"/>
                  </a:schemeClr>
                </a:solidFill>
              </a:defRPr>
            </a:lvl1pPr>
          </a:lstStyle>
          <a:p>
            <a:r>
              <a:rPr lang="en-US"/>
              <a:t>Image Holder</a:t>
            </a:r>
          </a:p>
        </p:txBody>
      </p:sp>
    </p:spTree>
    <p:extLst>
      <p:ext uri="{BB962C8B-B14F-4D97-AF65-F5344CB8AC3E}">
        <p14:creationId xmlns:p14="http://schemas.microsoft.com/office/powerpoint/2010/main" val="226594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Image Layouts">
    <p:spTree>
      <p:nvGrpSpPr>
        <p:cNvPr id="1" name=""/>
        <p:cNvGrpSpPr/>
        <p:nvPr/>
      </p:nvGrpSpPr>
      <p:grpSpPr>
        <a:xfrm>
          <a:off x="0" y="0"/>
          <a:ext cx="0" cy="0"/>
          <a:chOff x="0" y="0"/>
          <a:chExt cx="0" cy="0"/>
        </a:xfrm>
      </p:grpSpPr>
      <p:sp>
        <p:nvSpPr>
          <p:cNvPr id="27" name="Picture Placeholder 7"/>
          <p:cNvSpPr>
            <a:spLocks noGrp="1"/>
          </p:cNvSpPr>
          <p:nvPr>
            <p:ph type="pic" sz="quarter" idx="10" hasCustomPrompt="1"/>
          </p:nvPr>
        </p:nvSpPr>
        <p:spPr>
          <a:xfrm>
            <a:off x="0" y="0"/>
            <a:ext cx="12192000" cy="6858000"/>
          </a:xfrm>
          <a:prstGeom prst="rect">
            <a:avLst/>
          </a:prstGeom>
          <a:solidFill>
            <a:schemeClr val="tx2">
              <a:lumMod val="10000"/>
              <a:lumOff val="90000"/>
            </a:schemeClr>
          </a:solidFill>
          <a:ln w="19050">
            <a:noFill/>
          </a:ln>
        </p:spPr>
        <p:txBody>
          <a:bodyPr lIns="0" tIns="91440" rIns="0" bIns="2194560" anchor="b"/>
          <a:lstStyle>
            <a:lvl1pPr algn="ctr" rtl="0">
              <a:buNone/>
              <a:defRPr sz="1867">
                <a:solidFill>
                  <a:schemeClr val="tx1">
                    <a:lumMod val="75000"/>
                    <a:lumOff val="25000"/>
                  </a:schemeClr>
                </a:solidFill>
              </a:defRPr>
            </a:lvl1pPr>
          </a:lstStyle>
          <a:p>
            <a:r>
              <a:rPr lang="en-US"/>
              <a:t>Image Holder</a:t>
            </a:r>
          </a:p>
        </p:txBody>
      </p:sp>
      <p:sp>
        <p:nvSpPr>
          <p:cNvPr id="3"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rtl="0">
              <a:buNone/>
              <a:defRPr sz="2133" b="0" baseline="0">
                <a:solidFill>
                  <a:schemeClr val="bg1"/>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4"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bg1"/>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8513838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8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0" y="1837979"/>
            <a:ext cx="65532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0" y="1261534"/>
            <a:ext cx="65532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2" name="Rectangle 1"/>
          <p:cNvSpPr/>
          <p:nvPr userDrawn="1"/>
        </p:nvSpPr>
        <p:spPr>
          <a:xfrm>
            <a:off x="0" y="0"/>
            <a:ext cx="2844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Picture Placeholder 7"/>
          <p:cNvSpPr>
            <a:spLocks noGrp="1"/>
          </p:cNvSpPr>
          <p:nvPr>
            <p:ph type="pic" sz="quarter" idx="13" hasCustomPrompt="1"/>
          </p:nvPr>
        </p:nvSpPr>
        <p:spPr>
          <a:xfrm>
            <a:off x="1032934" y="1617134"/>
            <a:ext cx="3623733" cy="3623733"/>
          </a:xfrm>
          <a:prstGeom prst="ellipse">
            <a:avLst/>
          </a:prstGeom>
          <a:solidFill>
            <a:schemeClr val="tx2">
              <a:lumMod val="10000"/>
              <a:lumOff val="90000"/>
            </a:schemeClr>
          </a:solidFill>
          <a:ln w="19050">
            <a:noFill/>
          </a:ln>
          <a:effectLst/>
        </p:spPr>
        <p:txBody>
          <a:bodyPr lIns="0" tIns="91440" rIns="0" bIns="182880" anchor="b"/>
          <a:lstStyle>
            <a:lvl1pPr algn="ctr" rtl="0">
              <a:buNone/>
              <a:defRPr sz="1333">
                <a:solidFill>
                  <a:schemeClr val="tx1">
                    <a:lumMod val="75000"/>
                    <a:lumOff val="25000"/>
                  </a:schemeClr>
                </a:solidFill>
              </a:defRPr>
            </a:lvl1pPr>
          </a:lstStyle>
          <a:p>
            <a:r>
              <a:rPr lang="en-US"/>
              <a:t>Image Holder</a:t>
            </a:r>
          </a:p>
        </p:txBody>
      </p:sp>
      <p:sp>
        <p:nvSpPr>
          <p:cNvPr id="4" name="Text Placeholder 3"/>
          <p:cNvSpPr>
            <a:spLocks noGrp="1"/>
          </p:cNvSpPr>
          <p:nvPr>
            <p:ph type="body" sz="quarter" idx="14"/>
          </p:nvPr>
        </p:nvSpPr>
        <p:spPr>
          <a:xfrm>
            <a:off x="5080000" y="2311400"/>
            <a:ext cx="6553200" cy="1422400"/>
          </a:xfrm>
          <a:prstGeom prst="rect">
            <a:avLst/>
          </a:prstGeom>
        </p:spPr>
        <p:txBody>
          <a:bodyPr lIns="0" tIns="0" rIns="0" bIns="0"/>
          <a:lstStyle>
            <a:lvl1pPr marL="0" indent="0" algn="l">
              <a:buFont typeface="Arial" panose="020B0604020202020204" pitchFamily="34" charset="0"/>
              <a:buNone/>
              <a:defRPr sz="160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edit Master text styles</a:t>
            </a:r>
          </a:p>
        </p:txBody>
      </p:sp>
    </p:spTree>
    <p:extLst>
      <p:ext uri="{BB962C8B-B14F-4D97-AF65-F5344CB8AC3E}">
        <p14:creationId xmlns:p14="http://schemas.microsoft.com/office/powerpoint/2010/main" val="155718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wipe(left)">
                                      <p:cBhvr>
                                        <p:cTn id="17" dur="500"/>
                                        <p:tgtEl>
                                          <p:spTgt spid="10">
                                            <p:txEl>
                                              <p:pRg st="0" end="0"/>
                                            </p:txEl>
                                          </p:spTgt>
                                        </p:tgtEl>
                                      </p:cBhvr>
                                    </p:animEffect>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5" grpId="0"/>
      <p:bldP spid="11"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9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48" name="Oval 47"/>
          <p:cNvSpPr/>
          <p:nvPr userDrawn="1"/>
        </p:nvSpPr>
        <p:spPr>
          <a:xfrm>
            <a:off x="854878" y="2167734"/>
            <a:ext cx="2029325" cy="202932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Picture Placeholder 7"/>
          <p:cNvSpPr>
            <a:spLocks noGrp="1"/>
          </p:cNvSpPr>
          <p:nvPr>
            <p:ph type="pic" sz="quarter" idx="19" hasCustomPrompt="1"/>
          </p:nvPr>
        </p:nvSpPr>
        <p:spPr>
          <a:xfrm>
            <a:off x="1021158"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28" name="Text Placeholder 3"/>
          <p:cNvSpPr>
            <a:spLocks noGrp="1"/>
          </p:cNvSpPr>
          <p:nvPr>
            <p:ph type="body" sz="quarter" idx="16" hasCustomPrompt="1"/>
          </p:nvPr>
        </p:nvSpPr>
        <p:spPr>
          <a:xfrm>
            <a:off x="654831" y="4319697"/>
            <a:ext cx="2429419"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29" name="Text Placeholder 3"/>
          <p:cNvSpPr>
            <a:spLocks noGrp="1"/>
          </p:cNvSpPr>
          <p:nvPr>
            <p:ph type="body" sz="quarter" idx="17" hasCustomPrompt="1"/>
          </p:nvPr>
        </p:nvSpPr>
        <p:spPr>
          <a:xfrm>
            <a:off x="654831" y="4694298"/>
            <a:ext cx="2429419"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35" name="Oval 34"/>
          <p:cNvSpPr/>
          <p:nvPr userDrawn="1"/>
        </p:nvSpPr>
        <p:spPr>
          <a:xfrm>
            <a:off x="3716568" y="2167734"/>
            <a:ext cx="2029325" cy="2029325"/>
          </a:xfrm>
          <a:prstGeom prst="ellipse">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Picture Placeholder 7"/>
          <p:cNvSpPr>
            <a:spLocks noGrp="1"/>
          </p:cNvSpPr>
          <p:nvPr>
            <p:ph type="pic" sz="quarter" idx="20" hasCustomPrompt="1"/>
          </p:nvPr>
        </p:nvSpPr>
        <p:spPr>
          <a:xfrm>
            <a:off x="3882848"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37" name="Text Placeholder 3"/>
          <p:cNvSpPr>
            <a:spLocks noGrp="1"/>
          </p:cNvSpPr>
          <p:nvPr>
            <p:ph type="body" sz="quarter" idx="21" hasCustomPrompt="1"/>
          </p:nvPr>
        </p:nvSpPr>
        <p:spPr>
          <a:xfrm>
            <a:off x="3516521" y="4319697"/>
            <a:ext cx="2429419"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40" name="Text Placeholder 3"/>
          <p:cNvSpPr>
            <a:spLocks noGrp="1"/>
          </p:cNvSpPr>
          <p:nvPr>
            <p:ph type="body" sz="quarter" idx="22" hasCustomPrompt="1"/>
          </p:nvPr>
        </p:nvSpPr>
        <p:spPr>
          <a:xfrm>
            <a:off x="3516521" y="4694298"/>
            <a:ext cx="2429419"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52" name="Oval 51"/>
          <p:cNvSpPr/>
          <p:nvPr userDrawn="1"/>
        </p:nvSpPr>
        <p:spPr>
          <a:xfrm>
            <a:off x="6526007" y="2167734"/>
            <a:ext cx="2029325" cy="2029325"/>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53" name="Picture Placeholder 7"/>
          <p:cNvSpPr>
            <a:spLocks noGrp="1"/>
          </p:cNvSpPr>
          <p:nvPr>
            <p:ph type="pic" sz="quarter" idx="23" hasCustomPrompt="1"/>
          </p:nvPr>
        </p:nvSpPr>
        <p:spPr>
          <a:xfrm>
            <a:off x="6692287"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54" name="Text Placeholder 3"/>
          <p:cNvSpPr>
            <a:spLocks noGrp="1"/>
          </p:cNvSpPr>
          <p:nvPr>
            <p:ph type="body" sz="quarter" idx="24" hasCustomPrompt="1"/>
          </p:nvPr>
        </p:nvSpPr>
        <p:spPr>
          <a:xfrm>
            <a:off x="6325960" y="4319697"/>
            <a:ext cx="2429419"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55" name="Text Placeholder 3"/>
          <p:cNvSpPr>
            <a:spLocks noGrp="1"/>
          </p:cNvSpPr>
          <p:nvPr>
            <p:ph type="body" sz="quarter" idx="25" hasCustomPrompt="1"/>
          </p:nvPr>
        </p:nvSpPr>
        <p:spPr>
          <a:xfrm>
            <a:off x="6325960" y="4694298"/>
            <a:ext cx="2429419"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61" name="Oval 60"/>
          <p:cNvSpPr/>
          <p:nvPr userDrawn="1"/>
        </p:nvSpPr>
        <p:spPr>
          <a:xfrm>
            <a:off x="9328306" y="2167734"/>
            <a:ext cx="2029325" cy="2029325"/>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62" name="Picture Placeholder 7"/>
          <p:cNvSpPr>
            <a:spLocks noGrp="1"/>
          </p:cNvSpPr>
          <p:nvPr>
            <p:ph type="pic" sz="quarter" idx="26" hasCustomPrompt="1"/>
          </p:nvPr>
        </p:nvSpPr>
        <p:spPr>
          <a:xfrm>
            <a:off x="9494586" y="2334014"/>
            <a:ext cx="1696765" cy="1696765"/>
          </a:xfrm>
          <a:prstGeom prst="ellipse">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63" name="Text Placeholder 3"/>
          <p:cNvSpPr>
            <a:spLocks noGrp="1"/>
          </p:cNvSpPr>
          <p:nvPr>
            <p:ph type="body" sz="quarter" idx="27" hasCustomPrompt="1"/>
          </p:nvPr>
        </p:nvSpPr>
        <p:spPr>
          <a:xfrm>
            <a:off x="9128259" y="4319697"/>
            <a:ext cx="2429419"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64" name="Text Placeholder 3"/>
          <p:cNvSpPr>
            <a:spLocks noGrp="1"/>
          </p:cNvSpPr>
          <p:nvPr>
            <p:ph type="body" sz="quarter" idx="28" hasCustomPrompt="1"/>
          </p:nvPr>
        </p:nvSpPr>
        <p:spPr>
          <a:xfrm>
            <a:off x="9128259" y="4694298"/>
            <a:ext cx="2429419"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Tree>
    <p:extLst>
      <p:ext uri="{BB962C8B-B14F-4D97-AF65-F5344CB8AC3E}">
        <p14:creationId xmlns:p14="http://schemas.microsoft.com/office/powerpoint/2010/main" val="2936244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 calcmode="lin" valueType="num">
                                      <p:cBhvr>
                                        <p:cTn id="1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8">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 calcmode="lin" valueType="num">
                                      <p:cBhvr>
                                        <p:cTn id="25"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9">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37">
                                            <p:txEl>
                                              <p:pRg st="0" end="0"/>
                                            </p:txEl>
                                          </p:spTgt>
                                        </p:tgtEl>
                                        <p:attrNameLst>
                                          <p:attrName>style.visibility</p:attrName>
                                        </p:attrNameLst>
                                      </p:cBhvr>
                                      <p:to>
                                        <p:strVal val="visible"/>
                                      </p:to>
                                    </p:set>
                                    <p:anim calcmode="lin" valueType="num">
                                      <p:cBhvr>
                                        <p:cTn id="4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3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0">
                                            <p:txEl>
                                              <p:pRg st="0" end="0"/>
                                            </p:txEl>
                                          </p:spTgt>
                                        </p:tgtEl>
                                        <p:attrNameLst>
                                          <p:attrName>style.visibility</p:attrName>
                                        </p:attrNameLst>
                                      </p:cBhvr>
                                      <p:to>
                                        <p:strVal val="visible"/>
                                      </p:to>
                                    </p:set>
                                    <p:anim calcmode="lin" valueType="num">
                                      <p:cBhvr>
                                        <p:cTn id="49"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40">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Effect transition="in" filter="fade">
                                      <p:cBhvr>
                                        <p:cTn id="63" dur="500"/>
                                        <p:tgtEl>
                                          <p:spTgt spid="5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54">
                                            <p:txEl>
                                              <p:pRg st="0" end="0"/>
                                            </p:txEl>
                                          </p:spTgt>
                                        </p:tgtEl>
                                        <p:attrNameLst>
                                          <p:attrName>style.visibility</p:attrName>
                                        </p:attrNameLst>
                                      </p:cBhvr>
                                      <p:to>
                                        <p:strVal val="visible"/>
                                      </p:to>
                                    </p:set>
                                    <p:anim calcmode="lin" valueType="num">
                                      <p:cBhvr>
                                        <p:cTn id="67" dur="500" fill="hold"/>
                                        <p:tgtEl>
                                          <p:spTgt spid="54">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54">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5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55">
                                            <p:txEl>
                                              <p:pRg st="0" end="0"/>
                                            </p:txEl>
                                          </p:spTgt>
                                        </p:tgtEl>
                                        <p:attrNameLst>
                                          <p:attrName>style.visibility</p:attrName>
                                        </p:attrNameLst>
                                      </p:cBhvr>
                                      <p:to>
                                        <p:strVal val="visible"/>
                                      </p:to>
                                    </p:set>
                                    <p:anim calcmode="lin" valueType="num">
                                      <p:cBhvr>
                                        <p:cTn id="73" dur="500" fill="hold"/>
                                        <p:tgtEl>
                                          <p:spTgt spid="5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55">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5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p:cTn id="79" dur="500" fill="hold"/>
                                        <p:tgtEl>
                                          <p:spTgt spid="61"/>
                                        </p:tgtEl>
                                        <p:attrNameLst>
                                          <p:attrName>ppt_w</p:attrName>
                                        </p:attrNameLst>
                                      </p:cBhvr>
                                      <p:tavLst>
                                        <p:tav tm="0">
                                          <p:val>
                                            <p:fltVal val="0"/>
                                          </p:val>
                                        </p:tav>
                                        <p:tav tm="100000">
                                          <p:val>
                                            <p:strVal val="#ppt_w"/>
                                          </p:val>
                                        </p:tav>
                                      </p:tavLst>
                                    </p:anim>
                                    <p:anim calcmode="lin" valueType="num">
                                      <p:cBhvr>
                                        <p:cTn id="80" dur="500" fill="hold"/>
                                        <p:tgtEl>
                                          <p:spTgt spid="61"/>
                                        </p:tgtEl>
                                        <p:attrNameLst>
                                          <p:attrName>ppt_h</p:attrName>
                                        </p:attrNameLst>
                                      </p:cBhvr>
                                      <p:tavLst>
                                        <p:tav tm="0">
                                          <p:val>
                                            <p:fltVal val="0"/>
                                          </p:val>
                                        </p:tav>
                                        <p:tav tm="100000">
                                          <p:val>
                                            <p:strVal val="#ppt_h"/>
                                          </p:val>
                                        </p:tav>
                                      </p:tavLst>
                                    </p:anim>
                                    <p:animEffect transition="in" filter="fade">
                                      <p:cBhvr>
                                        <p:cTn id="81" dur="500"/>
                                        <p:tgtEl>
                                          <p:spTgt spid="61"/>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p:cTn id="85" dur="500" fill="hold"/>
                                        <p:tgtEl>
                                          <p:spTgt spid="62"/>
                                        </p:tgtEl>
                                        <p:attrNameLst>
                                          <p:attrName>ppt_w</p:attrName>
                                        </p:attrNameLst>
                                      </p:cBhvr>
                                      <p:tavLst>
                                        <p:tav tm="0">
                                          <p:val>
                                            <p:fltVal val="0"/>
                                          </p:val>
                                        </p:tav>
                                        <p:tav tm="100000">
                                          <p:val>
                                            <p:strVal val="#ppt_w"/>
                                          </p:val>
                                        </p:tav>
                                      </p:tavLst>
                                    </p:anim>
                                    <p:anim calcmode="lin" valueType="num">
                                      <p:cBhvr>
                                        <p:cTn id="86" dur="500" fill="hold"/>
                                        <p:tgtEl>
                                          <p:spTgt spid="62"/>
                                        </p:tgtEl>
                                        <p:attrNameLst>
                                          <p:attrName>ppt_h</p:attrName>
                                        </p:attrNameLst>
                                      </p:cBhvr>
                                      <p:tavLst>
                                        <p:tav tm="0">
                                          <p:val>
                                            <p:fltVal val="0"/>
                                          </p:val>
                                        </p:tav>
                                        <p:tav tm="100000">
                                          <p:val>
                                            <p:strVal val="#ppt_h"/>
                                          </p:val>
                                        </p:tav>
                                      </p:tavLst>
                                    </p:anim>
                                    <p:animEffect transition="in" filter="fade">
                                      <p:cBhvr>
                                        <p:cTn id="87" dur="500"/>
                                        <p:tgtEl>
                                          <p:spTgt spid="62"/>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p:cTn id="91" dur="500" fill="hold"/>
                                        <p:tgtEl>
                                          <p:spTgt spid="63">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63">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63">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 calcmode="lin" valueType="num">
                                      <p:cBhvr>
                                        <p:cTn id="97" dur="500" fill="hold"/>
                                        <p:tgtEl>
                                          <p:spTgt spid="64">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64">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6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5" grpId="0" animBg="1"/>
      <p:bldP spid="36" grpId="0" animBg="1"/>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52" grpId="0" animBg="1"/>
      <p:bldP spid="53" grpId="0" animBg="1"/>
      <p:bldP spid="54" grpId="0" build="p">
        <p:tmplLst>
          <p:tmpl lvl="1">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55" grpId="0" build="p">
        <p:tmplLst>
          <p:tmpl lvl="1">
            <p:tnLst>
              <p:par>
                <p:cTn presetID="53" presetClass="entr" presetSubtype="16"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p:cTn dur="500" fill="hold"/>
                        <p:tgtEl>
                          <p:spTgt spid="55"/>
                        </p:tgtEl>
                        <p:attrNameLst>
                          <p:attrName>ppt_w</p:attrName>
                        </p:attrNameLst>
                      </p:cBhvr>
                      <p:tavLst>
                        <p:tav tm="0">
                          <p:val>
                            <p:fltVal val="0"/>
                          </p:val>
                        </p:tav>
                        <p:tav tm="100000">
                          <p:val>
                            <p:strVal val="#ppt_w"/>
                          </p:val>
                        </p:tav>
                      </p:tavLst>
                    </p:anim>
                    <p:anim calcmode="lin" valueType="num">
                      <p:cBhvr>
                        <p:cTn dur="500" fill="hold"/>
                        <p:tgtEl>
                          <p:spTgt spid="55"/>
                        </p:tgtEl>
                        <p:attrNameLst>
                          <p:attrName>ppt_h</p:attrName>
                        </p:attrNameLst>
                      </p:cBhvr>
                      <p:tavLst>
                        <p:tav tm="0">
                          <p:val>
                            <p:fltVal val="0"/>
                          </p:val>
                        </p:tav>
                        <p:tav tm="100000">
                          <p:val>
                            <p:strVal val="#ppt_h"/>
                          </p:val>
                        </p:tav>
                      </p:tavLst>
                    </p:anim>
                    <p:animEffect transition="in" filter="fade">
                      <p:cBhvr>
                        <p:cTn dur="500"/>
                        <p:tgtEl>
                          <p:spTgt spid="55"/>
                        </p:tgtEl>
                      </p:cBhvr>
                    </p:animEffect>
                  </p:childTnLst>
                </p:cTn>
              </p:par>
            </p:tnLst>
          </p:tmpl>
        </p:tmplLst>
      </p:bldP>
      <p:bldP spid="61" grpId="0" animBg="1"/>
      <p:bldP spid="62" grpId="0" animBg="1"/>
      <p:bldP spid="63" grpId="0" build="p">
        <p:tmplLst>
          <p:tmpl lvl="1">
            <p:tnLst>
              <p:par>
                <p:cTn presetID="53" presetClass="entr" presetSubtype="16"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p:cTn dur="500" fill="hold"/>
                        <p:tgtEl>
                          <p:spTgt spid="63"/>
                        </p:tgtEl>
                        <p:attrNameLst>
                          <p:attrName>ppt_w</p:attrName>
                        </p:attrNameLst>
                      </p:cBhvr>
                      <p:tavLst>
                        <p:tav tm="0">
                          <p:val>
                            <p:fltVal val="0"/>
                          </p:val>
                        </p:tav>
                        <p:tav tm="100000">
                          <p:val>
                            <p:strVal val="#ppt_w"/>
                          </p:val>
                        </p:tav>
                      </p:tavLst>
                    </p:anim>
                    <p:anim calcmode="lin" valueType="num">
                      <p:cBhvr>
                        <p:cTn dur="500" fill="hold"/>
                        <p:tgtEl>
                          <p:spTgt spid="63"/>
                        </p:tgtEl>
                        <p:attrNameLst>
                          <p:attrName>ppt_h</p:attrName>
                        </p:attrNameLst>
                      </p:cBhvr>
                      <p:tavLst>
                        <p:tav tm="0">
                          <p:val>
                            <p:fltVal val="0"/>
                          </p:val>
                        </p:tav>
                        <p:tav tm="100000">
                          <p:val>
                            <p:strVal val="#ppt_h"/>
                          </p:val>
                        </p:tav>
                      </p:tavLst>
                    </p:anim>
                    <p:animEffect transition="in" filter="fade">
                      <p:cBhvr>
                        <p:cTn dur="500"/>
                        <p:tgtEl>
                          <p:spTgt spid="63"/>
                        </p:tgtEl>
                      </p:cBhvr>
                    </p:animEffect>
                  </p:childTnLst>
                </p:cTn>
              </p:par>
            </p:tnLst>
          </p:tmpl>
        </p:tmplLst>
      </p:bldP>
      <p:bldP spid="64" grpId="0" build="p">
        <p:tmplLst>
          <p:tmpl lvl="1">
            <p:tnLst>
              <p:par>
                <p:cTn presetID="53" presetClass="entr" presetSubtype="16"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p:cTn dur="500" fill="hold"/>
                        <p:tgtEl>
                          <p:spTgt spid="64"/>
                        </p:tgtEl>
                        <p:attrNameLst>
                          <p:attrName>ppt_w</p:attrName>
                        </p:attrNameLst>
                      </p:cBhvr>
                      <p:tavLst>
                        <p:tav tm="0">
                          <p:val>
                            <p:fltVal val="0"/>
                          </p:val>
                        </p:tav>
                        <p:tav tm="100000">
                          <p:val>
                            <p:strVal val="#ppt_w"/>
                          </p:val>
                        </p:tav>
                      </p:tavLst>
                    </p:anim>
                    <p:anim calcmode="lin" valueType="num">
                      <p:cBhvr>
                        <p:cTn dur="500" fill="hold"/>
                        <p:tgtEl>
                          <p:spTgt spid="64"/>
                        </p:tgtEl>
                        <p:attrNameLst>
                          <p:attrName>ppt_h</p:attrName>
                        </p:attrNameLst>
                      </p:cBhvr>
                      <p:tavLst>
                        <p:tav tm="0">
                          <p:val>
                            <p:fltVal val="0"/>
                          </p:val>
                        </p:tav>
                        <p:tav tm="100000">
                          <p:val>
                            <p:strVal val="#ppt_h"/>
                          </p:val>
                        </p:tav>
                      </p:tavLst>
                    </p:anim>
                    <p:animEffect transition="in" filter="fade">
                      <p:cBhvr>
                        <p:cTn dur="500"/>
                        <p:tgtEl>
                          <p:spTgt spid="64"/>
                        </p:tgtEl>
                      </p:cBhvr>
                    </p:animEffect>
                  </p:childTnLst>
                </p:cTn>
              </p:par>
            </p:tnLst>
          </p:tmpl>
        </p:tmplLst>
      </p:bldP>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0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48" name="Diamond 47"/>
          <p:cNvSpPr/>
          <p:nvPr userDrawn="1"/>
        </p:nvSpPr>
        <p:spPr>
          <a:xfrm>
            <a:off x="520700" y="2167734"/>
            <a:ext cx="2029325" cy="2029325"/>
          </a:xfrm>
          <a:prstGeom prst="diamond">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Picture Placeholder 7"/>
          <p:cNvSpPr>
            <a:spLocks noGrp="1"/>
          </p:cNvSpPr>
          <p:nvPr>
            <p:ph type="pic" sz="quarter" idx="19" hasCustomPrompt="1"/>
          </p:nvPr>
        </p:nvSpPr>
        <p:spPr>
          <a:xfrm>
            <a:off x="6869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28" name="Text Placeholder 3"/>
          <p:cNvSpPr>
            <a:spLocks noGrp="1"/>
          </p:cNvSpPr>
          <p:nvPr>
            <p:ph type="body" sz="quarter" idx="16" hasCustomPrompt="1"/>
          </p:nvPr>
        </p:nvSpPr>
        <p:spPr>
          <a:xfrm>
            <a:off x="592432" y="4319697"/>
            <a:ext cx="188586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a:t>
            </a:r>
          </a:p>
        </p:txBody>
      </p:sp>
      <p:sp>
        <p:nvSpPr>
          <p:cNvPr id="29" name="Text Placeholder 3"/>
          <p:cNvSpPr>
            <a:spLocks noGrp="1"/>
          </p:cNvSpPr>
          <p:nvPr>
            <p:ph type="body" sz="quarter" idx="17" hasCustomPrompt="1"/>
          </p:nvPr>
        </p:nvSpPr>
        <p:spPr>
          <a:xfrm>
            <a:off x="592432" y="4694298"/>
            <a:ext cx="1885861"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35" name="Diamond 34"/>
          <p:cNvSpPr/>
          <p:nvPr userDrawn="1"/>
        </p:nvSpPr>
        <p:spPr>
          <a:xfrm>
            <a:off x="2857500" y="2167734"/>
            <a:ext cx="2029325" cy="2029325"/>
          </a:xfrm>
          <a:prstGeom prst="diamond">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Picture Placeholder 7"/>
          <p:cNvSpPr>
            <a:spLocks noGrp="1"/>
          </p:cNvSpPr>
          <p:nvPr>
            <p:ph type="pic" sz="quarter" idx="20" hasCustomPrompt="1"/>
          </p:nvPr>
        </p:nvSpPr>
        <p:spPr>
          <a:xfrm>
            <a:off x="30237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37" name="Text Placeholder 3"/>
          <p:cNvSpPr>
            <a:spLocks noGrp="1"/>
          </p:cNvSpPr>
          <p:nvPr>
            <p:ph type="body" sz="quarter" idx="21" hasCustomPrompt="1"/>
          </p:nvPr>
        </p:nvSpPr>
        <p:spPr>
          <a:xfrm>
            <a:off x="2929232" y="4319697"/>
            <a:ext cx="1885861" cy="394169"/>
          </a:xfrm>
          <a:prstGeom prst="rect">
            <a:avLst/>
          </a:prstGeom>
        </p:spPr>
        <p:txBody>
          <a:bodyPr lIns="0" tIns="0" rIns="0" bIns="0" anchor="ctr"/>
          <a:lstStyle>
            <a:lvl1pPr marL="0" indent="0" algn="ct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a:t>
            </a:r>
          </a:p>
        </p:txBody>
      </p:sp>
      <p:sp>
        <p:nvSpPr>
          <p:cNvPr id="40" name="Text Placeholder 3"/>
          <p:cNvSpPr>
            <a:spLocks noGrp="1"/>
          </p:cNvSpPr>
          <p:nvPr>
            <p:ph type="body" sz="quarter" idx="22" hasCustomPrompt="1"/>
          </p:nvPr>
        </p:nvSpPr>
        <p:spPr>
          <a:xfrm>
            <a:off x="2929232" y="4694298"/>
            <a:ext cx="1885861" cy="394169"/>
          </a:xfrm>
          <a:prstGeom prst="rect">
            <a:avLst/>
          </a:prstGeom>
        </p:spPr>
        <p:txBody>
          <a:bodyPr lIns="0" tIns="0" rIns="0" bIns="0" anchor="ctr"/>
          <a:lstStyle>
            <a:lvl1pPr marL="0" indent="0" algn="ct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52" name="Diamond 51"/>
          <p:cNvSpPr/>
          <p:nvPr userDrawn="1"/>
        </p:nvSpPr>
        <p:spPr>
          <a:xfrm>
            <a:off x="5156200" y="2167734"/>
            <a:ext cx="2029325" cy="2029325"/>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53" name="Picture Placeholder 7"/>
          <p:cNvSpPr>
            <a:spLocks noGrp="1"/>
          </p:cNvSpPr>
          <p:nvPr>
            <p:ph type="pic" sz="quarter" idx="23" hasCustomPrompt="1"/>
          </p:nvPr>
        </p:nvSpPr>
        <p:spPr>
          <a:xfrm>
            <a:off x="53224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54" name="Text Placeholder 3"/>
          <p:cNvSpPr>
            <a:spLocks noGrp="1"/>
          </p:cNvSpPr>
          <p:nvPr>
            <p:ph type="body" sz="quarter" idx="24" hasCustomPrompt="1"/>
          </p:nvPr>
        </p:nvSpPr>
        <p:spPr>
          <a:xfrm>
            <a:off x="522793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a:t>
            </a:r>
          </a:p>
        </p:txBody>
      </p:sp>
      <p:sp>
        <p:nvSpPr>
          <p:cNvPr id="55" name="Text Placeholder 3"/>
          <p:cNvSpPr>
            <a:spLocks noGrp="1"/>
          </p:cNvSpPr>
          <p:nvPr>
            <p:ph type="body" sz="quarter" idx="25" hasCustomPrompt="1"/>
          </p:nvPr>
        </p:nvSpPr>
        <p:spPr>
          <a:xfrm>
            <a:off x="522793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61" name="Diamond 60"/>
          <p:cNvSpPr/>
          <p:nvPr userDrawn="1"/>
        </p:nvSpPr>
        <p:spPr>
          <a:xfrm>
            <a:off x="7416800" y="2167734"/>
            <a:ext cx="2029325" cy="2029325"/>
          </a:xfrm>
          <a:prstGeom prst="diamond">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62" name="Picture Placeholder 7"/>
          <p:cNvSpPr>
            <a:spLocks noGrp="1"/>
          </p:cNvSpPr>
          <p:nvPr>
            <p:ph type="pic" sz="quarter" idx="26" hasCustomPrompt="1"/>
          </p:nvPr>
        </p:nvSpPr>
        <p:spPr>
          <a:xfrm>
            <a:off x="758308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63" name="Text Placeholder 3"/>
          <p:cNvSpPr>
            <a:spLocks noGrp="1"/>
          </p:cNvSpPr>
          <p:nvPr>
            <p:ph type="body" sz="quarter" idx="27" hasCustomPrompt="1"/>
          </p:nvPr>
        </p:nvSpPr>
        <p:spPr>
          <a:xfrm>
            <a:off x="748853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a:t>
            </a:r>
          </a:p>
        </p:txBody>
      </p:sp>
      <p:sp>
        <p:nvSpPr>
          <p:cNvPr id="64" name="Text Placeholder 3"/>
          <p:cNvSpPr>
            <a:spLocks noGrp="1"/>
          </p:cNvSpPr>
          <p:nvPr>
            <p:ph type="body" sz="quarter" idx="28" hasCustomPrompt="1"/>
          </p:nvPr>
        </p:nvSpPr>
        <p:spPr>
          <a:xfrm>
            <a:off x="748853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46" name="Diamond 45"/>
          <p:cNvSpPr/>
          <p:nvPr userDrawn="1"/>
        </p:nvSpPr>
        <p:spPr>
          <a:xfrm>
            <a:off x="9650820" y="2167734"/>
            <a:ext cx="2029325" cy="2029325"/>
          </a:xfrm>
          <a:prstGeom prst="diamond">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47" name="Picture Placeholder 7"/>
          <p:cNvSpPr>
            <a:spLocks noGrp="1"/>
          </p:cNvSpPr>
          <p:nvPr>
            <p:ph type="pic" sz="quarter" idx="29" hasCustomPrompt="1"/>
          </p:nvPr>
        </p:nvSpPr>
        <p:spPr>
          <a:xfrm>
            <a:off x="9817100" y="2334014"/>
            <a:ext cx="1696765" cy="1696765"/>
          </a:xfrm>
          <a:prstGeom prst="diamond">
            <a:avLst/>
          </a:prstGeom>
          <a:solidFill>
            <a:schemeClr val="tx2">
              <a:lumMod val="10000"/>
              <a:lumOff val="90000"/>
            </a:schemeClr>
          </a:solidFill>
          <a:ln w="19050">
            <a:noFill/>
          </a:ln>
          <a:effectLst/>
        </p:spPr>
        <p:txBody>
          <a:bodyPr lIns="0" tIns="91440" rIns="0" bIns="0" anchor="b"/>
          <a:lstStyle>
            <a:lvl1pPr algn="ctr" rtl="0">
              <a:buNone/>
              <a:defRPr sz="1200">
                <a:solidFill>
                  <a:schemeClr val="tx1">
                    <a:lumMod val="75000"/>
                    <a:lumOff val="25000"/>
                  </a:schemeClr>
                </a:solidFill>
              </a:defRPr>
            </a:lvl1pPr>
          </a:lstStyle>
          <a:p>
            <a:r>
              <a:rPr lang="en-US"/>
              <a:t>Image Holder</a:t>
            </a:r>
          </a:p>
        </p:txBody>
      </p:sp>
      <p:sp>
        <p:nvSpPr>
          <p:cNvPr id="50" name="Text Placeholder 3"/>
          <p:cNvSpPr>
            <a:spLocks noGrp="1"/>
          </p:cNvSpPr>
          <p:nvPr>
            <p:ph type="body" sz="quarter" idx="30" hasCustomPrompt="1"/>
          </p:nvPr>
        </p:nvSpPr>
        <p:spPr>
          <a:xfrm>
            <a:off x="9722552" y="4319697"/>
            <a:ext cx="1885861" cy="394169"/>
          </a:xfrm>
          <a:prstGeom prst="rect">
            <a:avLst/>
          </a:prstGeom>
        </p:spPr>
        <p:txBody>
          <a:bodyPr lIns="0" tIns="0" rIns="0" bIns="0" anchor="ctr"/>
          <a:lstStyle>
            <a:lvl1pPr marL="0" indent="0" algn="ctr" rtl="0">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a:t>
            </a:r>
          </a:p>
        </p:txBody>
      </p:sp>
      <p:sp>
        <p:nvSpPr>
          <p:cNvPr id="51" name="Text Placeholder 3"/>
          <p:cNvSpPr>
            <a:spLocks noGrp="1"/>
          </p:cNvSpPr>
          <p:nvPr>
            <p:ph type="body" sz="quarter" idx="31" hasCustomPrompt="1"/>
          </p:nvPr>
        </p:nvSpPr>
        <p:spPr>
          <a:xfrm>
            <a:off x="9722552" y="4694298"/>
            <a:ext cx="1885861" cy="394169"/>
          </a:xfrm>
          <a:prstGeom prst="rect">
            <a:avLst/>
          </a:prstGeom>
        </p:spPr>
        <p:txBody>
          <a:bodyPr lIns="0" tIns="0" rIns="0" bIns="0" anchor="ctr"/>
          <a:lstStyle>
            <a:lvl1pPr marL="0" indent="0" algn="ctr" rtl="0">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Tree>
    <p:extLst>
      <p:ext uri="{BB962C8B-B14F-4D97-AF65-F5344CB8AC3E}">
        <p14:creationId xmlns:p14="http://schemas.microsoft.com/office/powerpoint/2010/main" val="255569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p:cTn id="7" dur="500" fill="hold"/>
                                        <p:tgtEl>
                                          <p:spTgt spid="48"/>
                                        </p:tgtEl>
                                        <p:attrNameLst>
                                          <p:attrName>ppt_w</p:attrName>
                                        </p:attrNameLst>
                                      </p:cBhvr>
                                      <p:tavLst>
                                        <p:tav tm="0">
                                          <p:val>
                                            <p:fltVal val="0"/>
                                          </p:val>
                                        </p:tav>
                                        <p:tav tm="100000">
                                          <p:val>
                                            <p:strVal val="#ppt_w"/>
                                          </p:val>
                                        </p:tav>
                                      </p:tavLst>
                                    </p:anim>
                                    <p:anim calcmode="lin" valueType="num">
                                      <p:cBhvr>
                                        <p:cTn id="8" dur="500" fill="hold"/>
                                        <p:tgtEl>
                                          <p:spTgt spid="48"/>
                                        </p:tgtEl>
                                        <p:attrNameLst>
                                          <p:attrName>ppt_h</p:attrName>
                                        </p:attrNameLst>
                                      </p:cBhvr>
                                      <p:tavLst>
                                        <p:tav tm="0">
                                          <p:val>
                                            <p:fltVal val="0"/>
                                          </p:val>
                                        </p:tav>
                                        <p:tav tm="100000">
                                          <p:val>
                                            <p:strVal val="#ppt_h"/>
                                          </p:val>
                                        </p:tav>
                                      </p:tavLst>
                                    </p:anim>
                                    <p:animEffect transition="in" filter="fade">
                                      <p:cBhvr>
                                        <p:cTn id="9" dur="500"/>
                                        <p:tgtEl>
                                          <p:spTgt spid="48"/>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p:cTn id="13" dur="500" fill="hold"/>
                                        <p:tgtEl>
                                          <p:spTgt spid="49"/>
                                        </p:tgtEl>
                                        <p:attrNameLst>
                                          <p:attrName>ppt_w</p:attrName>
                                        </p:attrNameLst>
                                      </p:cBhvr>
                                      <p:tavLst>
                                        <p:tav tm="0">
                                          <p:val>
                                            <p:fltVal val="0"/>
                                          </p:val>
                                        </p:tav>
                                        <p:tav tm="100000">
                                          <p:val>
                                            <p:strVal val="#ppt_w"/>
                                          </p:val>
                                        </p:tav>
                                      </p:tavLst>
                                    </p:anim>
                                    <p:anim calcmode="lin" valueType="num">
                                      <p:cBhvr>
                                        <p:cTn id="14" dur="500" fill="hold"/>
                                        <p:tgtEl>
                                          <p:spTgt spid="49"/>
                                        </p:tgtEl>
                                        <p:attrNameLst>
                                          <p:attrName>ppt_h</p:attrName>
                                        </p:attrNameLst>
                                      </p:cBhvr>
                                      <p:tavLst>
                                        <p:tav tm="0">
                                          <p:val>
                                            <p:fltVal val="0"/>
                                          </p:val>
                                        </p:tav>
                                        <p:tav tm="100000">
                                          <p:val>
                                            <p:strVal val="#ppt_h"/>
                                          </p:val>
                                        </p:tav>
                                      </p:tavLst>
                                    </p:anim>
                                    <p:animEffect transition="in" filter="fade">
                                      <p:cBhvr>
                                        <p:cTn id="15" dur="500"/>
                                        <p:tgtEl>
                                          <p:spTgt spid="49"/>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8">
                                            <p:txEl>
                                              <p:pRg st="0" end="0"/>
                                            </p:txEl>
                                          </p:spTgt>
                                        </p:tgtEl>
                                        <p:attrNameLst>
                                          <p:attrName>style.visibility</p:attrName>
                                        </p:attrNameLst>
                                      </p:cBhvr>
                                      <p:to>
                                        <p:strVal val="visible"/>
                                      </p:to>
                                    </p:set>
                                    <p:anim calcmode="lin" valueType="num">
                                      <p:cBhvr>
                                        <p:cTn id="19"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8">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28">
                                            <p:txEl>
                                              <p:pRg st="0" end="0"/>
                                            </p:txEl>
                                          </p:spTgt>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9">
                                            <p:txEl>
                                              <p:pRg st="0" end="0"/>
                                            </p:txEl>
                                          </p:spTgt>
                                        </p:tgtEl>
                                        <p:attrNameLst>
                                          <p:attrName>style.visibility</p:attrName>
                                        </p:attrNameLst>
                                      </p:cBhvr>
                                      <p:to>
                                        <p:strVal val="visible"/>
                                      </p:to>
                                    </p:set>
                                    <p:anim calcmode="lin" valueType="num">
                                      <p:cBhvr>
                                        <p:cTn id="25"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29">
                                            <p:txEl>
                                              <p:pRg st="0" end="0"/>
                                            </p:txEl>
                                          </p:spTgt>
                                        </p:tgtEl>
                                      </p:cBhvr>
                                    </p:animEffect>
                                  </p:childTnLst>
                                </p:cTn>
                              </p:par>
                            </p:childTnLst>
                          </p:cTn>
                        </p:par>
                        <p:par>
                          <p:cTn id="28" fill="hold">
                            <p:stCondLst>
                              <p:cond delay="2000"/>
                            </p:stCondLst>
                            <p:childTnLst>
                              <p:par>
                                <p:cTn id="29" presetID="53" presetClass="entr" presetSubtype="16" fill="hold" grpId="0" nodeType="afterEffect">
                                  <p:stCondLst>
                                    <p:cond delay="0"/>
                                  </p:stCondLst>
                                  <p:childTnLst>
                                    <p:set>
                                      <p:cBhvr>
                                        <p:cTn id="30" dur="1" fill="hold">
                                          <p:stCondLst>
                                            <p:cond delay="0"/>
                                          </p:stCondLst>
                                        </p:cTn>
                                        <p:tgtEl>
                                          <p:spTgt spid="35"/>
                                        </p:tgtEl>
                                        <p:attrNameLst>
                                          <p:attrName>style.visibility</p:attrName>
                                        </p:attrNameLst>
                                      </p:cBhvr>
                                      <p:to>
                                        <p:strVal val="visible"/>
                                      </p:to>
                                    </p:set>
                                    <p:anim calcmode="lin" valueType="num">
                                      <p:cBhvr>
                                        <p:cTn id="31" dur="500" fill="hold"/>
                                        <p:tgtEl>
                                          <p:spTgt spid="35"/>
                                        </p:tgtEl>
                                        <p:attrNameLst>
                                          <p:attrName>ppt_w</p:attrName>
                                        </p:attrNameLst>
                                      </p:cBhvr>
                                      <p:tavLst>
                                        <p:tav tm="0">
                                          <p:val>
                                            <p:fltVal val="0"/>
                                          </p:val>
                                        </p:tav>
                                        <p:tav tm="100000">
                                          <p:val>
                                            <p:strVal val="#ppt_w"/>
                                          </p:val>
                                        </p:tav>
                                      </p:tavLst>
                                    </p:anim>
                                    <p:anim calcmode="lin" valueType="num">
                                      <p:cBhvr>
                                        <p:cTn id="32" dur="500" fill="hold"/>
                                        <p:tgtEl>
                                          <p:spTgt spid="35"/>
                                        </p:tgtEl>
                                        <p:attrNameLst>
                                          <p:attrName>ppt_h</p:attrName>
                                        </p:attrNameLst>
                                      </p:cBhvr>
                                      <p:tavLst>
                                        <p:tav tm="0">
                                          <p:val>
                                            <p:fltVal val="0"/>
                                          </p:val>
                                        </p:tav>
                                        <p:tav tm="100000">
                                          <p:val>
                                            <p:strVal val="#ppt_h"/>
                                          </p:val>
                                        </p:tav>
                                      </p:tavLst>
                                    </p:anim>
                                    <p:animEffect transition="in" filter="fade">
                                      <p:cBhvr>
                                        <p:cTn id="33" dur="500"/>
                                        <p:tgtEl>
                                          <p:spTgt spid="35"/>
                                        </p:tgtEl>
                                      </p:cBhvr>
                                    </p:animEffect>
                                  </p:childTnLst>
                                </p:cTn>
                              </p:par>
                            </p:childTnLst>
                          </p:cTn>
                        </p:par>
                        <p:par>
                          <p:cTn id="34" fill="hold">
                            <p:stCondLst>
                              <p:cond delay="2500"/>
                            </p:stCondLst>
                            <p:childTnLst>
                              <p:par>
                                <p:cTn id="35" presetID="53" presetClass="entr" presetSubtype="16" fill="hold" grpId="0" nodeType="after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p:cTn id="37" dur="500" fill="hold"/>
                                        <p:tgtEl>
                                          <p:spTgt spid="36"/>
                                        </p:tgtEl>
                                        <p:attrNameLst>
                                          <p:attrName>ppt_w</p:attrName>
                                        </p:attrNameLst>
                                      </p:cBhvr>
                                      <p:tavLst>
                                        <p:tav tm="0">
                                          <p:val>
                                            <p:fltVal val="0"/>
                                          </p:val>
                                        </p:tav>
                                        <p:tav tm="100000">
                                          <p:val>
                                            <p:strVal val="#ppt_w"/>
                                          </p:val>
                                        </p:tav>
                                      </p:tavLst>
                                    </p:anim>
                                    <p:anim calcmode="lin" valueType="num">
                                      <p:cBhvr>
                                        <p:cTn id="38" dur="500" fill="hold"/>
                                        <p:tgtEl>
                                          <p:spTgt spid="36"/>
                                        </p:tgtEl>
                                        <p:attrNameLst>
                                          <p:attrName>ppt_h</p:attrName>
                                        </p:attrNameLst>
                                      </p:cBhvr>
                                      <p:tavLst>
                                        <p:tav tm="0">
                                          <p:val>
                                            <p:fltVal val="0"/>
                                          </p:val>
                                        </p:tav>
                                        <p:tav tm="100000">
                                          <p:val>
                                            <p:strVal val="#ppt_h"/>
                                          </p:val>
                                        </p:tav>
                                      </p:tavLst>
                                    </p:anim>
                                    <p:animEffect transition="in" filter="fade">
                                      <p:cBhvr>
                                        <p:cTn id="39" dur="500"/>
                                        <p:tgtEl>
                                          <p:spTgt spid="36"/>
                                        </p:tgtEl>
                                      </p:cBhvr>
                                    </p:animEffect>
                                  </p:childTnLst>
                                </p:cTn>
                              </p:par>
                            </p:childTnLst>
                          </p:cTn>
                        </p:par>
                        <p:par>
                          <p:cTn id="40" fill="hold">
                            <p:stCondLst>
                              <p:cond delay="3000"/>
                            </p:stCondLst>
                            <p:childTnLst>
                              <p:par>
                                <p:cTn id="41" presetID="53" presetClass="entr" presetSubtype="16" fill="hold" grpId="0" nodeType="afterEffect">
                                  <p:stCondLst>
                                    <p:cond delay="0"/>
                                  </p:stCondLst>
                                  <p:childTnLst>
                                    <p:set>
                                      <p:cBhvr>
                                        <p:cTn id="42" dur="1" fill="hold">
                                          <p:stCondLst>
                                            <p:cond delay="0"/>
                                          </p:stCondLst>
                                        </p:cTn>
                                        <p:tgtEl>
                                          <p:spTgt spid="37">
                                            <p:txEl>
                                              <p:pRg st="0" end="0"/>
                                            </p:txEl>
                                          </p:spTgt>
                                        </p:tgtEl>
                                        <p:attrNameLst>
                                          <p:attrName>style.visibility</p:attrName>
                                        </p:attrNameLst>
                                      </p:cBhvr>
                                      <p:to>
                                        <p:strVal val="visible"/>
                                      </p:to>
                                    </p:set>
                                    <p:anim calcmode="lin" valueType="num">
                                      <p:cBhvr>
                                        <p:cTn id="43" dur="500" fill="hold"/>
                                        <p:tgtEl>
                                          <p:spTgt spid="37">
                                            <p:txEl>
                                              <p:pRg st="0" end="0"/>
                                            </p:txEl>
                                          </p:spTgt>
                                        </p:tgtEl>
                                        <p:attrNameLst>
                                          <p:attrName>ppt_w</p:attrName>
                                        </p:attrNameLst>
                                      </p:cBhvr>
                                      <p:tavLst>
                                        <p:tav tm="0">
                                          <p:val>
                                            <p:fltVal val="0"/>
                                          </p:val>
                                        </p:tav>
                                        <p:tav tm="100000">
                                          <p:val>
                                            <p:strVal val="#ppt_w"/>
                                          </p:val>
                                        </p:tav>
                                      </p:tavLst>
                                    </p:anim>
                                    <p:anim calcmode="lin" valueType="num">
                                      <p:cBhvr>
                                        <p:cTn id="44" dur="500" fill="hold"/>
                                        <p:tgtEl>
                                          <p:spTgt spid="37">
                                            <p:txEl>
                                              <p:pRg st="0" end="0"/>
                                            </p:txEl>
                                          </p:spTgt>
                                        </p:tgtEl>
                                        <p:attrNameLst>
                                          <p:attrName>ppt_h</p:attrName>
                                        </p:attrNameLst>
                                      </p:cBhvr>
                                      <p:tavLst>
                                        <p:tav tm="0">
                                          <p:val>
                                            <p:fltVal val="0"/>
                                          </p:val>
                                        </p:tav>
                                        <p:tav tm="100000">
                                          <p:val>
                                            <p:strVal val="#ppt_h"/>
                                          </p:val>
                                        </p:tav>
                                      </p:tavLst>
                                    </p:anim>
                                    <p:animEffect transition="in" filter="fade">
                                      <p:cBhvr>
                                        <p:cTn id="45" dur="500"/>
                                        <p:tgtEl>
                                          <p:spTgt spid="37">
                                            <p:txEl>
                                              <p:pRg st="0" end="0"/>
                                            </p:txEl>
                                          </p:spTgt>
                                        </p:tgtEl>
                                      </p:cBhvr>
                                    </p:animEffect>
                                  </p:childTnLst>
                                </p:cTn>
                              </p:par>
                            </p:childTnLst>
                          </p:cTn>
                        </p:par>
                        <p:par>
                          <p:cTn id="46" fill="hold">
                            <p:stCondLst>
                              <p:cond delay="3500"/>
                            </p:stCondLst>
                            <p:childTnLst>
                              <p:par>
                                <p:cTn id="47" presetID="53" presetClass="entr" presetSubtype="16" fill="hold" grpId="0" nodeType="afterEffect">
                                  <p:stCondLst>
                                    <p:cond delay="0"/>
                                  </p:stCondLst>
                                  <p:childTnLst>
                                    <p:set>
                                      <p:cBhvr>
                                        <p:cTn id="48" dur="1" fill="hold">
                                          <p:stCondLst>
                                            <p:cond delay="0"/>
                                          </p:stCondLst>
                                        </p:cTn>
                                        <p:tgtEl>
                                          <p:spTgt spid="40">
                                            <p:txEl>
                                              <p:pRg st="0" end="0"/>
                                            </p:txEl>
                                          </p:spTgt>
                                        </p:tgtEl>
                                        <p:attrNameLst>
                                          <p:attrName>style.visibility</p:attrName>
                                        </p:attrNameLst>
                                      </p:cBhvr>
                                      <p:to>
                                        <p:strVal val="visible"/>
                                      </p:to>
                                    </p:set>
                                    <p:anim calcmode="lin" valueType="num">
                                      <p:cBhvr>
                                        <p:cTn id="49" dur="500" fill="hold"/>
                                        <p:tgtEl>
                                          <p:spTgt spid="40">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40">
                                            <p:txEl>
                                              <p:pRg st="0" end="0"/>
                                            </p:txEl>
                                          </p:spTgt>
                                        </p:tgtEl>
                                        <p:attrNameLst>
                                          <p:attrName>ppt_h</p:attrName>
                                        </p:attrNameLst>
                                      </p:cBhvr>
                                      <p:tavLst>
                                        <p:tav tm="0">
                                          <p:val>
                                            <p:fltVal val="0"/>
                                          </p:val>
                                        </p:tav>
                                        <p:tav tm="100000">
                                          <p:val>
                                            <p:strVal val="#ppt_h"/>
                                          </p:val>
                                        </p:tav>
                                      </p:tavLst>
                                    </p:anim>
                                    <p:animEffect transition="in" filter="fade">
                                      <p:cBhvr>
                                        <p:cTn id="51" dur="500"/>
                                        <p:tgtEl>
                                          <p:spTgt spid="40">
                                            <p:txEl>
                                              <p:pRg st="0" end="0"/>
                                            </p:txEl>
                                          </p:spTgt>
                                        </p:tgtEl>
                                      </p:cBhvr>
                                    </p:animEffect>
                                  </p:childTnLst>
                                </p:cTn>
                              </p:par>
                            </p:childTnLst>
                          </p:cTn>
                        </p:par>
                        <p:par>
                          <p:cTn id="52" fill="hold">
                            <p:stCondLst>
                              <p:cond delay="4000"/>
                            </p:stCondLst>
                            <p:childTnLst>
                              <p:par>
                                <p:cTn id="53" presetID="53" presetClass="entr" presetSubtype="16"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500" fill="hold"/>
                                        <p:tgtEl>
                                          <p:spTgt spid="52"/>
                                        </p:tgtEl>
                                        <p:attrNameLst>
                                          <p:attrName>ppt_w</p:attrName>
                                        </p:attrNameLst>
                                      </p:cBhvr>
                                      <p:tavLst>
                                        <p:tav tm="0">
                                          <p:val>
                                            <p:fltVal val="0"/>
                                          </p:val>
                                        </p:tav>
                                        <p:tav tm="100000">
                                          <p:val>
                                            <p:strVal val="#ppt_w"/>
                                          </p:val>
                                        </p:tav>
                                      </p:tavLst>
                                    </p:anim>
                                    <p:anim calcmode="lin" valueType="num">
                                      <p:cBhvr>
                                        <p:cTn id="56" dur="500" fill="hold"/>
                                        <p:tgtEl>
                                          <p:spTgt spid="52"/>
                                        </p:tgtEl>
                                        <p:attrNameLst>
                                          <p:attrName>ppt_h</p:attrName>
                                        </p:attrNameLst>
                                      </p:cBhvr>
                                      <p:tavLst>
                                        <p:tav tm="0">
                                          <p:val>
                                            <p:fltVal val="0"/>
                                          </p:val>
                                        </p:tav>
                                        <p:tav tm="100000">
                                          <p:val>
                                            <p:strVal val="#ppt_h"/>
                                          </p:val>
                                        </p:tav>
                                      </p:tavLst>
                                    </p:anim>
                                    <p:animEffect transition="in" filter="fade">
                                      <p:cBhvr>
                                        <p:cTn id="57" dur="500"/>
                                        <p:tgtEl>
                                          <p:spTgt spid="52"/>
                                        </p:tgtEl>
                                      </p:cBhvr>
                                    </p:animEffect>
                                  </p:childTnLst>
                                </p:cTn>
                              </p:par>
                            </p:childTnLst>
                          </p:cTn>
                        </p:par>
                        <p:par>
                          <p:cTn id="58" fill="hold">
                            <p:stCondLst>
                              <p:cond delay="4500"/>
                            </p:stCondLst>
                            <p:childTnLst>
                              <p:par>
                                <p:cTn id="59" presetID="53" presetClass="entr" presetSubtype="16" fill="hold" grpId="0" nodeType="afterEffect">
                                  <p:stCondLst>
                                    <p:cond delay="0"/>
                                  </p:stCondLst>
                                  <p:childTnLst>
                                    <p:set>
                                      <p:cBhvr>
                                        <p:cTn id="60" dur="1" fill="hold">
                                          <p:stCondLst>
                                            <p:cond delay="0"/>
                                          </p:stCondLst>
                                        </p:cTn>
                                        <p:tgtEl>
                                          <p:spTgt spid="53"/>
                                        </p:tgtEl>
                                        <p:attrNameLst>
                                          <p:attrName>style.visibility</p:attrName>
                                        </p:attrNameLst>
                                      </p:cBhvr>
                                      <p:to>
                                        <p:strVal val="visible"/>
                                      </p:to>
                                    </p:set>
                                    <p:anim calcmode="lin" valueType="num">
                                      <p:cBhvr>
                                        <p:cTn id="61" dur="500" fill="hold"/>
                                        <p:tgtEl>
                                          <p:spTgt spid="53"/>
                                        </p:tgtEl>
                                        <p:attrNameLst>
                                          <p:attrName>ppt_w</p:attrName>
                                        </p:attrNameLst>
                                      </p:cBhvr>
                                      <p:tavLst>
                                        <p:tav tm="0">
                                          <p:val>
                                            <p:fltVal val="0"/>
                                          </p:val>
                                        </p:tav>
                                        <p:tav tm="100000">
                                          <p:val>
                                            <p:strVal val="#ppt_w"/>
                                          </p:val>
                                        </p:tav>
                                      </p:tavLst>
                                    </p:anim>
                                    <p:anim calcmode="lin" valueType="num">
                                      <p:cBhvr>
                                        <p:cTn id="62" dur="500" fill="hold"/>
                                        <p:tgtEl>
                                          <p:spTgt spid="53"/>
                                        </p:tgtEl>
                                        <p:attrNameLst>
                                          <p:attrName>ppt_h</p:attrName>
                                        </p:attrNameLst>
                                      </p:cBhvr>
                                      <p:tavLst>
                                        <p:tav tm="0">
                                          <p:val>
                                            <p:fltVal val="0"/>
                                          </p:val>
                                        </p:tav>
                                        <p:tav tm="100000">
                                          <p:val>
                                            <p:strVal val="#ppt_h"/>
                                          </p:val>
                                        </p:tav>
                                      </p:tavLst>
                                    </p:anim>
                                    <p:animEffect transition="in" filter="fade">
                                      <p:cBhvr>
                                        <p:cTn id="63" dur="500"/>
                                        <p:tgtEl>
                                          <p:spTgt spid="53"/>
                                        </p:tgtEl>
                                      </p:cBhvr>
                                    </p:animEffect>
                                  </p:childTnLst>
                                </p:cTn>
                              </p:par>
                            </p:childTnLst>
                          </p:cTn>
                        </p:par>
                        <p:par>
                          <p:cTn id="64" fill="hold">
                            <p:stCondLst>
                              <p:cond delay="5000"/>
                            </p:stCondLst>
                            <p:childTnLst>
                              <p:par>
                                <p:cTn id="65" presetID="53" presetClass="entr" presetSubtype="16" fill="hold" grpId="0" nodeType="afterEffect">
                                  <p:stCondLst>
                                    <p:cond delay="0"/>
                                  </p:stCondLst>
                                  <p:childTnLst>
                                    <p:set>
                                      <p:cBhvr>
                                        <p:cTn id="66" dur="1" fill="hold">
                                          <p:stCondLst>
                                            <p:cond delay="0"/>
                                          </p:stCondLst>
                                        </p:cTn>
                                        <p:tgtEl>
                                          <p:spTgt spid="54">
                                            <p:txEl>
                                              <p:pRg st="0" end="0"/>
                                            </p:txEl>
                                          </p:spTgt>
                                        </p:tgtEl>
                                        <p:attrNameLst>
                                          <p:attrName>style.visibility</p:attrName>
                                        </p:attrNameLst>
                                      </p:cBhvr>
                                      <p:to>
                                        <p:strVal val="visible"/>
                                      </p:to>
                                    </p:set>
                                    <p:anim calcmode="lin" valueType="num">
                                      <p:cBhvr>
                                        <p:cTn id="67" dur="500" fill="hold"/>
                                        <p:tgtEl>
                                          <p:spTgt spid="54">
                                            <p:txEl>
                                              <p:pRg st="0" end="0"/>
                                            </p:txEl>
                                          </p:spTgt>
                                        </p:tgtEl>
                                        <p:attrNameLst>
                                          <p:attrName>ppt_w</p:attrName>
                                        </p:attrNameLst>
                                      </p:cBhvr>
                                      <p:tavLst>
                                        <p:tav tm="0">
                                          <p:val>
                                            <p:fltVal val="0"/>
                                          </p:val>
                                        </p:tav>
                                        <p:tav tm="100000">
                                          <p:val>
                                            <p:strVal val="#ppt_w"/>
                                          </p:val>
                                        </p:tav>
                                      </p:tavLst>
                                    </p:anim>
                                    <p:anim calcmode="lin" valueType="num">
                                      <p:cBhvr>
                                        <p:cTn id="68" dur="500" fill="hold"/>
                                        <p:tgtEl>
                                          <p:spTgt spid="54">
                                            <p:txEl>
                                              <p:pRg st="0" end="0"/>
                                            </p:txEl>
                                          </p:spTgt>
                                        </p:tgtEl>
                                        <p:attrNameLst>
                                          <p:attrName>ppt_h</p:attrName>
                                        </p:attrNameLst>
                                      </p:cBhvr>
                                      <p:tavLst>
                                        <p:tav tm="0">
                                          <p:val>
                                            <p:fltVal val="0"/>
                                          </p:val>
                                        </p:tav>
                                        <p:tav tm="100000">
                                          <p:val>
                                            <p:strVal val="#ppt_h"/>
                                          </p:val>
                                        </p:tav>
                                      </p:tavLst>
                                    </p:anim>
                                    <p:animEffect transition="in" filter="fade">
                                      <p:cBhvr>
                                        <p:cTn id="69" dur="500"/>
                                        <p:tgtEl>
                                          <p:spTgt spid="54">
                                            <p:txEl>
                                              <p:pRg st="0" end="0"/>
                                            </p:txEl>
                                          </p:spTgt>
                                        </p:tgtEl>
                                      </p:cBhvr>
                                    </p:animEffect>
                                  </p:childTnLst>
                                </p:cTn>
                              </p:par>
                            </p:childTnLst>
                          </p:cTn>
                        </p:par>
                        <p:par>
                          <p:cTn id="70" fill="hold">
                            <p:stCondLst>
                              <p:cond delay="5500"/>
                            </p:stCondLst>
                            <p:childTnLst>
                              <p:par>
                                <p:cTn id="71" presetID="53" presetClass="entr" presetSubtype="16" fill="hold" grpId="0" nodeType="afterEffect">
                                  <p:stCondLst>
                                    <p:cond delay="0"/>
                                  </p:stCondLst>
                                  <p:childTnLst>
                                    <p:set>
                                      <p:cBhvr>
                                        <p:cTn id="72" dur="1" fill="hold">
                                          <p:stCondLst>
                                            <p:cond delay="0"/>
                                          </p:stCondLst>
                                        </p:cTn>
                                        <p:tgtEl>
                                          <p:spTgt spid="55">
                                            <p:txEl>
                                              <p:pRg st="0" end="0"/>
                                            </p:txEl>
                                          </p:spTgt>
                                        </p:tgtEl>
                                        <p:attrNameLst>
                                          <p:attrName>style.visibility</p:attrName>
                                        </p:attrNameLst>
                                      </p:cBhvr>
                                      <p:to>
                                        <p:strVal val="visible"/>
                                      </p:to>
                                    </p:set>
                                    <p:anim calcmode="lin" valueType="num">
                                      <p:cBhvr>
                                        <p:cTn id="73" dur="500" fill="hold"/>
                                        <p:tgtEl>
                                          <p:spTgt spid="55">
                                            <p:txEl>
                                              <p:pRg st="0" end="0"/>
                                            </p:txEl>
                                          </p:spTgt>
                                        </p:tgtEl>
                                        <p:attrNameLst>
                                          <p:attrName>ppt_w</p:attrName>
                                        </p:attrNameLst>
                                      </p:cBhvr>
                                      <p:tavLst>
                                        <p:tav tm="0">
                                          <p:val>
                                            <p:fltVal val="0"/>
                                          </p:val>
                                        </p:tav>
                                        <p:tav tm="100000">
                                          <p:val>
                                            <p:strVal val="#ppt_w"/>
                                          </p:val>
                                        </p:tav>
                                      </p:tavLst>
                                    </p:anim>
                                    <p:anim calcmode="lin" valueType="num">
                                      <p:cBhvr>
                                        <p:cTn id="74" dur="500" fill="hold"/>
                                        <p:tgtEl>
                                          <p:spTgt spid="55">
                                            <p:txEl>
                                              <p:pRg st="0" end="0"/>
                                            </p:txEl>
                                          </p:spTgt>
                                        </p:tgtEl>
                                        <p:attrNameLst>
                                          <p:attrName>ppt_h</p:attrName>
                                        </p:attrNameLst>
                                      </p:cBhvr>
                                      <p:tavLst>
                                        <p:tav tm="0">
                                          <p:val>
                                            <p:fltVal val="0"/>
                                          </p:val>
                                        </p:tav>
                                        <p:tav tm="100000">
                                          <p:val>
                                            <p:strVal val="#ppt_h"/>
                                          </p:val>
                                        </p:tav>
                                      </p:tavLst>
                                    </p:anim>
                                    <p:animEffect transition="in" filter="fade">
                                      <p:cBhvr>
                                        <p:cTn id="75" dur="500"/>
                                        <p:tgtEl>
                                          <p:spTgt spid="55">
                                            <p:txEl>
                                              <p:pRg st="0" end="0"/>
                                            </p:txEl>
                                          </p:spTgt>
                                        </p:tgtEl>
                                      </p:cBhvr>
                                    </p:animEffect>
                                  </p:childTnLst>
                                </p:cTn>
                              </p:par>
                            </p:childTnLst>
                          </p:cTn>
                        </p:par>
                        <p:par>
                          <p:cTn id="76" fill="hold">
                            <p:stCondLst>
                              <p:cond delay="6000"/>
                            </p:stCondLst>
                            <p:childTnLst>
                              <p:par>
                                <p:cTn id="77" presetID="53" presetClass="entr" presetSubtype="16" fill="hold" grpId="0" nodeType="afterEffect">
                                  <p:stCondLst>
                                    <p:cond delay="0"/>
                                  </p:stCondLst>
                                  <p:childTnLst>
                                    <p:set>
                                      <p:cBhvr>
                                        <p:cTn id="78" dur="1" fill="hold">
                                          <p:stCondLst>
                                            <p:cond delay="0"/>
                                          </p:stCondLst>
                                        </p:cTn>
                                        <p:tgtEl>
                                          <p:spTgt spid="61"/>
                                        </p:tgtEl>
                                        <p:attrNameLst>
                                          <p:attrName>style.visibility</p:attrName>
                                        </p:attrNameLst>
                                      </p:cBhvr>
                                      <p:to>
                                        <p:strVal val="visible"/>
                                      </p:to>
                                    </p:set>
                                    <p:anim calcmode="lin" valueType="num">
                                      <p:cBhvr>
                                        <p:cTn id="79" dur="500" fill="hold"/>
                                        <p:tgtEl>
                                          <p:spTgt spid="61"/>
                                        </p:tgtEl>
                                        <p:attrNameLst>
                                          <p:attrName>ppt_w</p:attrName>
                                        </p:attrNameLst>
                                      </p:cBhvr>
                                      <p:tavLst>
                                        <p:tav tm="0">
                                          <p:val>
                                            <p:fltVal val="0"/>
                                          </p:val>
                                        </p:tav>
                                        <p:tav tm="100000">
                                          <p:val>
                                            <p:strVal val="#ppt_w"/>
                                          </p:val>
                                        </p:tav>
                                      </p:tavLst>
                                    </p:anim>
                                    <p:anim calcmode="lin" valueType="num">
                                      <p:cBhvr>
                                        <p:cTn id="80" dur="500" fill="hold"/>
                                        <p:tgtEl>
                                          <p:spTgt spid="61"/>
                                        </p:tgtEl>
                                        <p:attrNameLst>
                                          <p:attrName>ppt_h</p:attrName>
                                        </p:attrNameLst>
                                      </p:cBhvr>
                                      <p:tavLst>
                                        <p:tav tm="0">
                                          <p:val>
                                            <p:fltVal val="0"/>
                                          </p:val>
                                        </p:tav>
                                        <p:tav tm="100000">
                                          <p:val>
                                            <p:strVal val="#ppt_h"/>
                                          </p:val>
                                        </p:tav>
                                      </p:tavLst>
                                    </p:anim>
                                    <p:animEffect transition="in" filter="fade">
                                      <p:cBhvr>
                                        <p:cTn id="81" dur="500"/>
                                        <p:tgtEl>
                                          <p:spTgt spid="61"/>
                                        </p:tgtEl>
                                      </p:cBhvr>
                                    </p:animEffect>
                                  </p:childTnLst>
                                </p:cTn>
                              </p:par>
                            </p:childTnLst>
                          </p:cTn>
                        </p:par>
                        <p:par>
                          <p:cTn id="82" fill="hold">
                            <p:stCondLst>
                              <p:cond delay="6500"/>
                            </p:stCondLst>
                            <p:childTnLst>
                              <p:par>
                                <p:cTn id="83" presetID="53" presetClass="entr" presetSubtype="16" fill="hold" grpId="0" nodeType="afterEffect">
                                  <p:stCondLst>
                                    <p:cond delay="0"/>
                                  </p:stCondLst>
                                  <p:childTnLst>
                                    <p:set>
                                      <p:cBhvr>
                                        <p:cTn id="84" dur="1" fill="hold">
                                          <p:stCondLst>
                                            <p:cond delay="0"/>
                                          </p:stCondLst>
                                        </p:cTn>
                                        <p:tgtEl>
                                          <p:spTgt spid="62"/>
                                        </p:tgtEl>
                                        <p:attrNameLst>
                                          <p:attrName>style.visibility</p:attrName>
                                        </p:attrNameLst>
                                      </p:cBhvr>
                                      <p:to>
                                        <p:strVal val="visible"/>
                                      </p:to>
                                    </p:set>
                                    <p:anim calcmode="lin" valueType="num">
                                      <p:cBhvr>
                                        <p:cTn id="85" dur="500" fill="hold"/>
                                        <p:tgtEl>
                                          <p:spTgt spid="62"/>
                                        </p:tgtEl>
                                        <p:attrNameLst>
                                          <p:attrName>ppt_w</p:attrName>
                                        </p:attrNameLst>
                                      </p:cBhvr>
                                      <p:tavLst>
                                        <p:tav tm="0">
                                          <p:val>
                                            <p:fltVal val="0"/>
                                          </p:val>
                                        </p:tav>
                                        <p:tav tm="100000">
                                          <p:val>
                                            <p:strVal val="#ppt_w"/>
                                          </p:val>
                                        </p:tav>
                                      </p:tavLst>
                                    </p:anim>
                                    <p:anim calcmode="lin" valueType="num">
                                      <p:cBhvr>
                                        <p:cTn id="86" dur="500" fill="hold"/>
                                        <p:tgtEl>
                                          <p:spTgt spid="62"/>
                                        </p:tgtEl>
                                        <p:attrNameLst>
                                          <p:attrName>ppt_h</p:attrName>
                                        </p:attrNameLst>
                                      </p:cBhvr>
                                      <p:tavLst>
                                        <p:tav tm="0">
                                          <p:val>
                                            <p:fltVal val="0"/>
                                          </p:val>
                                        </p:tav>
                                        <p:tav tm="100000">
                                          <p:val>
                                            <p:strVal val="#ppt_h"/>
                                          </p:val>
                                        </p:tav>
                                      </p:tavLst>
                                    </p:anim>
                                    <p:animEffect transition="in" filter="fade">
                                      <p:cBhvr>
                                        <p:cTn id="87" dur="500"/>
                                        <p:tgtEl>
                                          <p:spTgt spid="62"/>
                                        </p:tgtEl>
                                      </p:cBhvr>
                                    </p:animEffect>
                                  </p:childTnLst>
                                </p:cTn>
                              </p:par>
                            </p:childTnLst>
                          </p:cTn>
                        </p:par>
                        <p:par>
                          <p:cTn id="88" fill="hold">
                            <p:stCondLst>
                              <p:cond delay="7000"/>
                            </p:stCondLst>
                            <p:childTnLst>
                              <p:par>
                                <p:cTn id="89" presetID="53" presetClass="entr" presetSubtype="16" fill="hold" grpId="0" nodeType="afterEffect">
                                  <p:stCondLst>
                                    <p:cond delay="0"/>
                                  </p:stCondLst>
                                  <p:childTnLst>
                                    <p:set>
                                      <p:cBhvr>
                                        <p:cTn id="90" dur="1" fill="hold">
                                          <p:stCondLst>
                                            <p:cond delay="0"/>
                                          </p:stCondLst>
                                        </p:cTn>
                                        <p:tgtEl>
                                          <p:spTgt spid="63">
                                            <p:txEl>
                                              <p:pRg st="0" end="0"/>
                                            </p:txEl>
                                          </p:spTgt>
                                        </p:tgtEl>
                                        <p:attrNameLst>
                                          <p:attrName>style.visibility</p:attrName>
                                        </p:attrNameLst>
                                      </p:cBhvr>
                                      <p:to>
                                        <p:strVal val="visible"/>
                                      </p:to>
                                    </p:set>
                                    <p:anim calcmode="lin" valueType="num">
                                      <p:cBhvr>
                                        <p:cTn id="91" dur="500" fill="hold"/>
                                        <p:tgtEl>
                                          <p:spTgt spid="63">
                                            <p:txEl>
                                              <p:pRg st="0" end="0"/>
                                            </p:txEl>
                                          </p:spTgt>
                                        </p:tgtEl>
                                        <p:attrNameLst>
                                          <p:attrName>ppt_w</p:attrName>
                                        </p:attrNameLst>
                                      </p:cBhvr>
                                      <p:tavLst>
                                        <p:tav tm="0">
                                          <p:val>
                                            <p:fltVal val="0"/>
                                          </p:val>
                                        </p:tav>
                                        <p:tav tm="100000">
                                          <p:val>
                                            <p:strVal val="#ppt_w"/>
                                          </p:val>
                                        </p:tav>
                                      </p:tavLst>
                                    </p:anim>
                                    <p:anim calcmode="lin" valueType="num">
                                      <p:cBhvr>
                                        <p:cTn id="92" dur="500" fill="hold"/>
                                        <p:tgtEl>
                                          <p:spTgt spid="63">
                                            <p:txEl>
                                              <p:pRg st="0" end="0"/>
                                            </p:txEl>
                                          </p:spTgt>
                                        </p:tgtEl>
                                        <p:attrNameLst>
                                          <p:attrName>ppt_h</p:attrName>
                                        </p:attrNameLst>
                                      </p:cBhvr>
                                      <p:tavLst>
                                        <p:tav tm="0">
                                          <p:val>
                                            <p:fltVal val="0"/>
                                          </p:val>
                                        </p:tav>
                                        <p:tav tm="100000">
                                          <p:val>
                                            <p:strVal val="#ppt_h"/>
                                          </p:val>
                                        </p:tav>
                                      </p:tavLst>
                                    </p:anim>
                                    <p:animEffect transition="in" filter="fade">
                                      <p:cBhvr>
                                        <p:cTn id="93" dur="500"/>
                                        <p:tgtEl>
                                          <p:spTgt spid="63">
                                            <p:txEl>
                                              <p:pRg st="0" end="0"/>
                                            </p:txEl>
                                          </p:spTgt>
                                        </p:tgtEl>
                                      </p:cBhvr>
                                    </p:animEffect>
                                  </p:childTnLst>
                                </p:cTn>
                              </p:par>
                            </p:childTnLst>
                          </p:cTn>
                        </p:par>
                        <p:par>
                          <p:cTn id="94" fill="hold">
                            <p:stCondLst>
                              <p:cond delay="7500"/>
                            </p:stCondLst>
                            <p:childTnLst>
                              <p:par>
                                <p:cTn id="95" presetID="53" presetClass="entr" presetSubtype="16" fill="hold" grpId="0" nodeType="after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 calcmode="lin" valueType="num">
                                      <p:cBhvr>
                                        <p:cTn id="97" dur="500" fill="hold"/>
                                        <p:tgtEl>
                                          <p:spTgt spid="64">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64">
                                            <p:txEl>
                                              <p:pRg st="0" end="0"/>
                                            </p:txEl>
                                          </p:spTgt>
                                        </p:tgtEl>
                                        <p:attrNameLst>
                                          <p:attrName>ppt_h</p:attrName>
                                        </p:attrNameLst>
                                      </p:cBhvr>
                                      <p:tavLst>
                                        <p:tav tm="0">
                                          <p:val>
                                            <p:fltVal val="0"/>
                                          </p:val>
                                        </p:tav>
                                        <p:tav tm="100000">
                                          <p:val>
                                            <p:strVal val="#ppt_h"/>
                                          </p:val>
                                        </p:tav>
                                      </p:tavLst>
                                    </p:anim>
                                    <p:animEffect transition="in" filter="fade">
                                      <p:cBhvr>
                                        <p:cTn id="99" dur="500"/>
                                        <p:tgtEl>
                                          <p:spTgt spid="64">
                                            <p:txEl>
                                              <p:pRg st="0" end="0"/>
                                            </p:txEl>
                                          </p:spTgt>
                                        </p:tgtEl>
                                      </p:cBhvr>
                                    </p:animEffect>
                                  </p:childTnLst>
                                </p:cTn>
                              </p:par>
                            </p:childTnLst>
                          </p:cTn>
                        </p:par>
                        <p:par>
                          <p:cTn id="100" fill="hold">
                            <p:stCondLst>
                              <p:cond delay="8000"/>
                            </p:stCondLst>
                            <p:childTnLst>
                              <p:par>
                                <p:cTn id="101" presetID="53" presetClass="entr" presetSubtype="16" fill="hold" grpId="0" nodeType="afterEffect">
                                  <p:stCondLst>
                                    <p:cond delay="0"/>
                                  </p:stCondLst>
                                  <p:childTnLst>
                                    <p:set>
                                      <p:cBhvr>
                                        <p:cTn id="102" dur="1" fill="hold">
                                          <p:stCondLst>
                                            <p:cond delay="0"/>
                                          </p:stCondLst>
                                        </p:cTn>
                                        <p:tgtEl>
                                          <p:spTgt spid="46"/>
                                        </p:tgtEl>
                                        <p:attrNameLst>
                                          <p:attrName>style.visibility</p:attrName>
                                        </p:attrNameLst>
                                      </p:cBhvr>
                                      <p:to>
                                        <p:strVal val="visible"/>
                                      </p:to>
                                    </p:set>
                                    <p:anim calcmode="lin" valueType="num">
                                      <p:cBhvr>
                                        <p:cTn id="103" dur="500" fill="hold"/>
                                        <p:tgtEl>
                                          <p:spTgt spid="46"/>
                                        </p:tgtEl>
                                        <p:attrNameLst>
                                          <p:attrName>ppt_w</p:attrName>
                                        </p:attrNameLst>
                                      </p:cBhvr>
                                      <p:tavLst>
                                        <p:tav tm="0">
                                          <p:val>
                                            <p:fltVal val="0"/>
                                          </p:val>
                                        </p:tav>
                                        <p:tav tm="100000">
                                          <p:val>
                                            <p:strVal val="#ppt_w"/>
                                          </p:val>
                                        </p:tav>
                                      </p:tavLst>
                                    </p:anim>
                                    <p:anim calcmode="lin" valueType="num">
                                      <p:cBhvr>
                                        <p:cTn id="104" dur="500" fill="hold"/>
                                        <p:tgtEl>
                                          <p:spTgt spid="46"/>
                                        </p:tgtEl>
                                        <p:attrNameLst>
                                          <p:attrName>ppt_h</p:attrName>
                                        </p:attrNameLst>
                                      </p:cBhvr>
                                      <p:tavLst>
                                        <p:tav tm="0">
                                          <p:val>
                                            <p:fltVal val="0"/>
                                          </p:val>
                                        </p:tav>
                                        <p:tav tm="100000">
                                          <p:val>
                                            <p:strVal val="#ppt_h"/>
                                          </p:val>
                                        </p:tav>
                                      </p:tavLst>
                                    </p:anim>
                                    <p:animEffect transition="in" filter="fade">
                                      <p:cBhvr>
                                        <p:cTn id="105" dur="500"/>
                                        <p:tgtEl>
                                          <p:spTgt spid="46"/>
                                        </p:tgtEl>
                                      </p:cBhvr>
                                    </p:animEffect>
                                  </p:childTnLst>
                                </p:cTn>
                              </p:par>
                            </p:childTnLst>
                          </p:cTn>
                        </p:par>
                        <p:par>
                          <p:cTn id="106" fill="hold">
                            <p:stCondLst>
                              <p:cond delay="8500"/>
                            </p:stCondLst>
                            <p:childTnLst>
                              <p:par>
                                <p:cTn id="107" presetID="53" presetClass="entr" presetSubtype="16" fill="hold" grpId="0" nodeType="afterEffect">
                                  <p:stCondLst>
                                    <p:cond delay="0"/>
                                  </p:stCondLst>
                                  <p:childTnLst>
                                    <p:set>
                                      <p:cBhvr>
                                        <p:cTn id="108" dur="1" fill="hold">
                                          <p:stCondLst>
                                            <p:cond delay="0"/>
                                          </p:stCondLst>
                                        </p:cTn>
                                        <p:tgtEl>
                                          <p:spTgt spid="47"/>
                                        </p:tgtEl>
                                        <p:attrNameLst>
                                          <p:attrName>style.visibility</p:attrName>
                                        </p:attrNameLst>
                                      </p:cBhvr>
                                      <p:to>
                                        <p:strVal val="visible"/>
                                      </p:to>
                                    </p:set>
                                    <p:anim calcmode="lin" valueType="num">
                                      <p:cBhvr>
                                        <p:cTn id="109" dur="500" fill="hold"/>
                                        <p:tgtEl>
                                          <p:spTgt spid="47"/>
                                        </p:tgtEl>
                                        <p:attrNameLst>
                                          <p:attrName>ppt_w</p:attrName>
                                        </p:attrNameLst>
                                      </p:cBhvr>
                                      <p:tavLst>
                                        <p:tav tm="0">
                                          <p:val>
                                            <p:fltVal val="0"/>
                                          </p:val>
                                        </p:tav>
                                        <p:tav tm="100000">
                                          <p:val>
                                            <p:strVal val="#ppt_w"/>
                                          </p:val>
                                        </p:tav>
                                      </p:tavLst>
                                    </p:anim>
                                    <p:anim calcmode="lin" valueType="num">
                                      <p:cBhvr>
                                        <p:cTn id="110" dur="500" fill="hold"/>
                                        <p:tgtEl>
                                          <p:spTgt spid="47"/>
                                        </p:tgtEl>
                                        <p:attrNameLst>
                                          <p:attrName>ppt_h</p:attrName>
                                        </p:attrNameLst>
                                      </p:cBhvr>
                                      <p:tavLst>
                                        <p:tav tm="0">
                                          <p:val>
                                            <p:fltVal val="0"/>
                                          </p:val>
                                        </p:tav>
                                        <p:tav tm="100000">
                                          <p:val>
                                            <p:strVal val="#ppt_h"/>
                                          </p:val>
                                        </p:tav>
                                      </p:tavLst>
                                    </p:anim>
                                    <p:animEffect transition="in" filter="fade">
                                      <p:cBhvr>
                                        <p:cTn id="111" dur="500"/>
                                        <p:tgtEl>
                                          <p:spTgt spid="47"/>
                                        </p:tgtEl>
                                      </p:cBhvr>
                                    </p:animEffect>
                                  </p:childTnLst>
                                </p:cTn>
                              </p:par>
                            </p:childTnLst>
                          </p:cTn>
                        </p:par>
                        <p:par>
                          <p:cTn id="112" fill="hold">
                            <p:stCondLst>
                              <p:cond delay="9000"/>
                            </p:stCondLst>
                            <p:childTnLst>
                              <p:par>
                                <p:cTn id="113" presetID="53" presetClass="entr" presetSubtype="16" fill="hold" grpId="0" nodeType="afterEffect">
                                  <p:stCondLst>
                                    <p:cond delay="0"/>
                                  </p:stCondLst>
                                  <p:childTnLst>
                                    <p:set>
                                      <p:cBhvr>
                                        <p:cTn id="114" dur="1" fill="hold">
                                          <p:stCondLst>
                                            <p:cond delay="0"/>
                                          </p:stCondLst>
                                        </p:cTn>
                                        <p:tgtEl>
                                          <p:spTgt spid="50">
                                            <p:txEl>
                                              <p:pRg st="0" end="0"/>
                                            </p:txEl>
                                          </p:spTgt>
                                        </p:tgtEl>
                                        <p:attrNameLst>
                                          <p:attrName>style.visibility</p:attrName>
                                        </p:attrNameLst>
                                      </p:cBhvr>
                                      <p:to>
                                        <p:strVal val="visible"/>
                                      </p:to>
                                    </p:set>
                                    <p:anim calcmode="lin" valueType="num">
                                      <p:cBhvr>
                                        <p:cTn id="115" dur="500" fill="hold"/>
                                        <p:tgtEl>
                                          <p:spTgt spid="50">
                                            <p:txEl>
                                              <p:pRg st="0" end="0"/>
                                            </p:txEl>
                                          </p:spTgt>
                                        </p:tgtEl>
                                        <p:attrNameLst>
                                          <p:attrName>ppt_w</p:attrName>
                                        </p:attrNameLst>
                                      </p:cBhvr>
                                      <p:tavLst>
                                        <p:tav tm="0">
                                          <p:val>
                                            <p:fltVal val="0"/>
                                          </p:val>
                                        </p:tav>
                                        <p:tav tm="100000">
                                          <p:val>
                                            <p:strVal val="#ppt_w"/>
                                          </p:val>
                                        </p:tav>
                                      </p:tavLst>
                                    </p:anim>
                                    <p:anim calcmode="lin" valueType="num">
                                      <p:cBhvr>
                                        <p:cTn id="116" dur="500" fill="hold"/>
                                        <p:tgtEl>
                                          <p:spTgt spid="50">
                                            <p:txEl>
                                              <p:pRg st="0" end="0"/>
                                            </p:txEl>
                                          </p:spTgt>
                                        </p:tgtEl>
                                        <p:attrNameLst>
                                          <p:attrName>ppt_h</p:attrName>
                                        </p:attrNameLst>
                                      </p:cBhvr>
                                      <p:tavLst>
                                        <p:tav tm="0">
                                          <p:val>
                                            <p:fltVal val="0"/>
                                          </p:val>
                                        </p:tav>
                                        <p:tav tm="100000">
                                          <p:val>
                                            <p:strVal val="#ppt_h"/>
                                          </p:val>
                                        </p:tav>
                                      </p:tavLst>
                                    </p:anim>
                                    <p:animEffect transition="in" filter="fade">
                                      <p:cBhvr>
                                        <p:cTn id="117" dur="500"/>
                                        <p:tgtEl>
                                          <p:spTgt spid="50">
                                            <p:txEl>
                                              <p:pRg st="0" end="0"/>
                                            </p:txEl>
                                          </p:spTgt>
                                        </p:tgtEl>
                                      </p:cBhvr>
                                    </p:animEffect>
                                  </p:childTnLst>
                                </p:cTn>
                              </p:par>
                            </p:childTnLst>
                          </p:cTn>
                        </p:par>
                        <p:par>
                          <p:cTn id="118" fill="hold">
                            <p:stCondLst>
                              <p:cond delay="9500"/>
                            </p:stCondLst>
                            <p:childTnLst>
                              <p:par>
                                <p:cTn id="119" presetID="53" presetClass="entr" presetSubtype="16" fill="hold" grpId="0" nodeType="afterEffect">
                                  <p:stCondLst>
                                    <p:cond delay="0"/>
                                  </p:stCondLst>
                                  <p:childTnLst>
                                    <p:set>
                                      <p:cBhvr>
                                        <p:cTn id="120" dur="1" fill="hold">
                                          <p:stCondLst>
                                            <p:cond delay="0"/>
                                          </p:stCondLst>
                                        </p:cTn>
                                        <p:tgtEl>
                                          <p:spTgt spid="51">
                                            <p:txEl>
                                              <p:pRg st="0" end="0"/>
                                            </p:txEl>
                                          </p:spTgt>
                                        </p:tgtEl>
                                        <p:attrNameLst>
                                          <p:attrName>style.visibility</p:attrName>
                                        </p:attrNameLst>
                                      </p:cBhvr>
                                      <p:to>
                                        <p:strVal val="visible"/>
                                      </p:to>
                                    </p:set>
                                    <p:anim calcmode="lin" valueType="num">
                                      <p:cBhvr>
                                        <p:cTn id="121" dur="500" fill="hold"/>
                                        <p:tgtEl>
                                          <p:spTgt spid="51">
                                            <p:txEl>
                                              <p:pRg st="0" end="0"/>
                                            </p:txEl>
                                          </p:spTgt>
                                        </p:tgtEl>
                                        <p:attrNameLst>
                                          <p:attrName>ppt_w</p:attrName>
                                        </p:attrNameLst>
                                      </p:cBhvr>
                                      <p:tavLst>
                                        <p:tav tm="0">
                                          <p:val>
                                            <p:fltVal val="0"/>
                                          </p:val>
                                        </p:tav>
                                        <p:tav tm="100000">
                                          <p:val>
                                            <p:strVal val="#ppt_w"/>
                                          </p:val>
                                        </p:tav>
                                      </p:tavLst>
                                    </p:anim>
                                    <p:anim calcmode="lin" valueType="num">
                                      <p:cBhvr>
                                        <p:cTn id="122" dur="500" fill="hold"/>
                                        <p:tgtEl>
                                          <p:spTgt spid="51">
                                            <p:txEl>
                                              <p:pRg st="0" end="0"/>
                                            </p:txEl>
                                          </p:spTgt>
                                        </p:tgtEl>
                                        <p:attrNameLst>
                                          <p:attrName>ppt_h</p:attrName>
                                        </p:attrNameLst>
                                      </p:cBhvr>
                                      <p:tavLst>
                                        <p:tav tm="0">
                                          <p:val>
                                            <p:fltVal val="0"/>
                                          </p:val>
                                        </p:tav>
                                        <p:tav tm="100000">
                                          <p:val>
                                            <p:strVal val="#ppt_h"/>
                                          </p:val>
                                        </p:tav>
                                      </p:tavLst>
                                    </p:anim>
                                    <p:animEffect transition="in" filter="fade">
                                      <p:cBhvr>
                                        <p:cTn id="123" dur="500"/>
                                        <p:tgtEl>
                                          <p:spTgt spid="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49" grpId="0" animBg="1"/>
      <p:bldP spid="28" grpId="0" build="p">
        <p:tmplLst>
          <p:tmpl lvl="1">
            <p:tnLst>
              <p:par>
                <p:cTn presetID="53" presetClass="entr" presetSubtype="16"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p:cTn dur="500" fill="hold"/>
                        <p:tgtEl>
                          <p:spTgt spid="28"/>
                        </p:tgtEl>
                        <p:attrNameLst>
                          <p:attrName>ppt_w</p:attrName>
                        </p:attrNameLst>
                      </p:cBhvr>
                      <p:tavLst>
                        <p:tav tm="0">
                          <p:val>
                            <p:fltVal val="0"/>
                          </p:val>
                        </p:tav>
                        <p:tav tm="100000">
                          <p:val>
                            <p:strVal val="#ppt_w"/>
                          </p:val>
                        </p:tav>
                      </p:tavLst>
                    </p:anim>
                    <p:anim calcmode="lin" valueType="num">
                      <p:cBhvr>
                        <p:cTn dur="500" fill="hold"/>
                        <p:tgtEl>
                          <p:spTgt spid="28"/>
                        </p:tgtEl>
                        <p:attrNameLst>
                          <p:attrName>ppt_h</p:attrName>
                        </p:attrNameLst>
                      </p:cBhvr>
                      <p:tavLst>
                        <p:tav tm="0">
                          <p:val>
                            <p:fltVal val="0"/>
                          </p:val>
                        </p:tav>
                        <p:tav tm="100000">
                          <p:val>
                            <p:strVal val="#ppt_h"/>
                          </p:val>
                        </p:tav>
                      </p:tavLst>
                    </p:anim>
                    <p:animEffect transition="in" filter="fade">
                      <p:cBhvr>
                        <p:cTn dur="500"/>
                        <p:tgtEl>
                          <p:spTgt spid="28"/>
                        </p:tgtEl>
                      </p:cBhvr>
                    </p:animEffect>
                  </p:childTnLst>
                </p:cTn>
              </p:par>
            </p:tnLst>
          </p:tmpl>
        </p:tmplLst>
      </p:bldP>
      <p:bldP spid="29" grpId="0" build="p">
        <p:tmplLst>
          <p:tmpl lvl="1">
            <p:tnLst>
              <p:par>
                <p:cTn presetID="53" presetClass="entr" presetSubtype="16"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5" grpId="0" animBg="1"/>
      <p:bldP spid="36" grpId="0" animBg="1"/>
      <p:bldP spid="37" grpId="0" build="p">
        <p:tmplLst>
          <p:tmpl lvl="1">
            <p:tnLst>
              <p:par>
                <p:cTn presetID="53" presetClass="entr" presetSubtype="16"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p:cTn dur="500" fill="hold"/>
                        <p:tgtEl>
                          <p:spTgt spid="37"/>
                        </p:tgtEl>
                        <p:attrNameLst>
                          <p:attrName>ppt_w</p:attrName>
                        </p:attrNameLst>
                      </p:cBhvr>
                      <p:tavLst>
                        <p:tav tm="0">
                          <p:val>
                            <p:fltVal val="0"/>
                          </p:val>
                        </p:tav>
                        <p:tav tm="100000">
                          <p:val>
                            <p:strVal val="#ppt_w"/>
                          </p:val>
                        </p:tav>
                      </p:tavLst>
                    </p:anim>
                    <p:anim calcmode="lin" valueType="num">
                      <p:cBhvr>
                        <p:cTn dur="500" fill="hold"/>
                        <p:tgtEl>
                          <p:spTgt spid="37"/>
                        </p:tgtEl>
                        <p:attrNameLst>
                          <p:attrName>ppt_h</p:attrName>
                        </p:attrNameLst>
                      </p:cBhvr>
                      <p:tavLst>
                        <p:tav tm="0">
                          <p:val>
                            <p:fltVal val="0"/>
                          </p:val>
                        </p:tav>
                        <p:tav tm="100000">
                          <p:val>
                            <p:strVal val="#ppt_h"/>
                          </p:val>
                        </p:tav>
                      </p:tavLst>
                    </p:anim>
                    <p:animEffect transition="in" filter="fade">
                      <p:cBhvr>
                        <p:cTn dur="500"/>
                        <p:tgtEl>
                          <p:spTgt spid="37"/>
                        </p:tgtEl>
                      </p:cBhvr>
                    </p:animEffect>
                  </p:childTnLst>
                </p:cTn>
              </p:par>
            </p:tnLst>
          </p:tmpl>
        </p:tmplLst>
      </p:bldP>
      <p:bldP spid="40" grpId="0" build="p">
        <p:tmplLst>
          <p:tmpl lvl="1">
            <p:tnLst>
              <p:par>
                <p:cTn presetID="53" presetClass="entr" presetSubtype="16"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p:cTn dur="500" fill="hold"/>
                        <p:tgtEl>
                          <p:spTgt spid="40"/>
                        </p:tgtEl>
                        <p:attrNameLst>
                          <p:attrName>ppt_w</p:attrName>
                        </p:attrNameLst>
                      </p:cBhvr>
                      <p:tavLst>
                        <p:tav tm="0">
                          <p:val>
                            <p:fltVal val="0"/>
                          </p:val>
                        </p:tav>
                        <p:tav tm="100000">
                          <p:val>
                            <p:strVal val="#ppt_w"/>
                          </p:val>
                        </p:tav>
                      </p:tavLst>
                    </p:anim>
                    <p:anim calcmode="lin" valueType="num">
                      <p:cBhvr>
                        <p:cTn dur="500" fill="hold"/>
                        <p:tgtEl>
                          <p:spTgt spid="40"/>
                        </p:tgtEl>
                        <p:attrNameLst>
                          <p:attrName>ppt_h</p:attrName>
                        </p:attrNameLst>
                      </p:cBhvr>
                      <p:tavLst>
                        <p:tav tm="0">
                          <p:val>
                            <p:fltVal val="0"/>
                          </p:val>
                        </p:tav>
                        <p:tav tm="100000">
                          <p:val>
                            <p:strVal val="#ppt_h"/>
                          </p:val>
                        </p:tav>
                      </p:tavLst>
                    </p:anim>
                    <p:animEffect transition="in" filter="fade">
                      <p:cBhvr>
                        <p:cTn dur="500"/>
                        <p:tgtEl>
                          <p:spTgt spid="40"/>
                        </p:tgtEl>
                      </p:cBhvr>
                    </p:animEffect>
                  </p:childTnLst>
                </p:cTn>
              </p:par>
            </p:tnLst>
          </p:tmpl>
        </p:tmplLst>
      </p:bldP>
      <p:bldP spid="52" grpId="0" animBg="1"/>
      <p:bldP spid="53" grpId="0" animBg="1"/>
      <p:bldP spid="54" grpId="0" build="p">
        <p:tmplLst>
          <p:tmpl lvl="1">
            <p:tnLst>
              <p:par>
                <p:cTn presetID="53" presetClass="entr" presetSubtype="16" fill="hold" nodeType="afterEffect">
                  <p:stCondLst>
                    <p:cond delay="0"/>
                  </p:stCondLst>
                  <p:childTnLst>
                    <p:set>
                      <p:cBhvr>
                        <p:cTn dur="1" fill="hold">
                          <p:stCondLst>
                            <p:cond delay="0"/>
                          </p:stCondLst>
                        </p:cTn>
                        <p:tgtEl>
                          <p:spTgt spid="54"/>
                        </p:tgtEl>
                        <p:attrNameLst>
                          <p:attrName>style.visibility</p:attrName>
                        </p:attrNameLst>
                      </p:cBhvr>
                      <p:to>
                        <p:strVal val="visible"/>
                      </p:to>
                    </p:set>
                    <p:anim calcmode="lin" valueType="num">
                      <p:cBhvr>
                        <p:cTn dur="500" fill="hold"/>
                        <p:tgtEl>
                          <p:spTgt spid="54"/>
                        </p:tgtEl>
                        <p:attrNameLst>
                          <p:attrName>ppt_w</p:attrName>
                        </p:attrNameLst>
                      </p:cBhvr>
                      <p:tavLst>
                        <p:tav tm="0">
                          <p:val>
                            <p:fltVal val="0"/>
                          </p:val>
                        </p:tav>
                        <p:tav tm="100000">
                          <p:val>
                            <p:strVal val="#ppt_w"/>
                          </p:val>
                        </p:tav>
                      </p:tavLst>
                    </p:anim>
                    <p:anim calcmode="lin" valueType="num">
                      <p:cBhvr>
                        <p:cTn dur="500" fill="hold"/>
                        <p:tgtEl>
                          <p:spTgt spid="54"/>
                        </p:tgtEl>
                        <p:attrNameLst>
                          <p:attrName>ppt_h</p:attrName>
                        </p:attrNameLst>
                      </p:cBhvr>
                      <p:tavLst>
                        <p:tav tm="0">
                          <p:val>
                            <p:fltVal val="0"/>
                          </p:val>
                        </p:tav>
                        <p:tav tm="100000">
                          <p:val>
                            <p:strVal val="#ppt_h"/>
                          </p:val>
                        </p:tav>
                      </p:tavLst>
                    </p:anim>
                    <p:animEffect transition="in" filter="fade">
                      <p:cBhvr>
                        <p:cTn dur="500"/>
                        <p:tgtEl>
                          <p:spTgt spid="54"/>
                        </p:tgtEl>
                      </p:cBhvr>
                    </p:animEffect>
                  </p:childTnLst>
                </p:cTn>
              </p:par>
            </p:tnLst>
          </p:tmpl>
        </p:tmplLst>
      </p:bldP>
      <p:bldP spid="55" grpId="0" build="p">
        <p:tmplLst>
          <p:tmpl lvl="1">
            <p:tnLst>
              <p:par>
                <p:cTn presetID="53" presetClass="entr" presetSubtype="16" fill="hold" nodeType="afterEffect">
                  <p:stCondLst>
                    <p:cond delay="0"/>
                  </p:stCondLst>
                  <p:childTnLst>
                    <p:set>
                      <p:cBhvr>
                        <p:cTn dur="1" fill="hold">
                          <p:stCondLst>
                            <p:cond delay="0"/>
                          </p:stCondLst>
                        </p:cTn>
                        <p:tgtEl>
                          <p:spTgt spid="55"/>
                        </p:tgtEl>
                        <p:attrNameLst>
                          <p:attrName>style.visibility</p:attrName>
                        </p:attrNameLst>
                      </p:cBhvr>
                      <p:to>
                        <p:strVal val="visible"/>
                      </p:to>
                    </p:set>
                    <p:anim calcmode="lin" valueType="num">
                      <p:cBhvr>
                        <p:cTn dur="500" fill="hold"/>
                        <p:tgtEl>
                          <p:spTgt spid="55"/>
                        </p:tgtEl>
                        <p:attrNameLst>
                          <p:attrName>ppt_w</p:attrName>
                        </p:attrNameLst>
                      </p:cBhvr>
                      <p:tavLst>
                        <p:tav tm="0">
                          <p:val>
                            <p:fltVal val="0"/>
                          </p:val>
                        </p:tav>
                        <p:tav tm="100000">
                          <p:val>
                            <p:strVal val="#ppt_w"/>
                          </p:val>
                        </p:tav>
                      </p:tavLst>
                    </p:anim>
                    <p:anim calcmode="lin" valueType="num">
                      <p:cBhvr>
                        <p:cTn dur="500" fill="hold"/>
                        <p:tgtEl>
                          <p:spTgt spid="55"/>
                        </p:tgtEl>
                        <p:attrNameLst>
                          <p:attrName>ppt_h</p:attrName>
                        </p:attrNameLst>
                      </p:cBhvr>
                      <p:tavLst>
                        <p:tav tm="0">
                          <p:val>
                            <p:fltVal val="0"/>
                          </p:val>
                        </p:tav>
                        <p:tav tm="100000">
                          <p:val>
                            <p:strVal val="#ppt_h"/>
                          </p:val>
                        </p:tav>
                      </p:tavLst>
                    </p:anim>
                    <p:animEffect transition="in" filter="fade">
                      <p:cBhvr>
                        <p:cTn dur="500"/>
                        <p:tgtEl>
                          <p:spTgt spid="55"/>
                        </p:tgtEl>
                      </p:cBhvr>
                    </p:animEffect>
                  </p:childTnLst>
                </p:cTn>
              </p:par>
            </p:tnLst>
          </p:tmpl>
        </p:tmplLst>
      </p:bldP>
      <p:bldP spid="61" grpId="0" animBg="1"/>
      <p:bldP spid="62" grpId="0" animBg="1"/>
      <p:bldP spid="63" grpId="0" build="p">
        <p:tmplLst>
          <p:tmpl lvl="1">
            <p:tnLst>
              <p:par>
                <p:cTn presetID="53" presetClass="entr" presetSubtype="16" fill="hold" nodeType="afterEffect">
                  <p:stCondLst>
                    <p:cond delay="0"/>
                  </p:stCondLst>
                  <p:childTnLst>
                    <p:set>
                      <p:cBhvr>
                        <p:cTn dur="1" fill="hold">
                          <p:stCondLst>
                            <p:cond delay="0"/>
                          </p:stCondLst>
                        </p:cTn>
                        <p:tgtEl>
                          <p:spTgt spid="63"/>
                        </p:tgtEl>
                        <p:attrNameLst>
                          <p:attrName>style.visibility</p:attrName>
                        </p:attrNameLst>
                      </p:cBhvr>
                      <p:to>
                        <p:strVal val="visible"/>
                      </p:to>
                    </p:set>
                    <p:anim calcmode="lin" valueType="num">
                      <p:cBhvr>
                        <p:cTn dur="500" fill="hold"/>
                        <p:tgtEl>
                          <p:spTgt spid="63"/>
                        </p:tgtEl>
                        <p:attrNameLst>
                          <p:attrName>ppt_w</p:attrName>
                        </p:attrNameLst>
                      </p:cBhvr>
                      <p:tavLst>
                        <p:tav tm="0">
                          <p:val>
                            <p:fltVal val="0"/>
                          </p:val>
                        </p:tav>
                        <p:tav tm="100000">
                          <p:val>
                            <p:strVal val="#ppt_w"/>
                          </p:val>
                        </p:tav>
                      </p:tavLst>
                    </p:anim>
                    <p:anim calcmode="lin" valueType="num">
                      <p:cBhvr>
                        <p:cTn dur="500" fill="hold"/>
                        <p:tgtEl>
                          <p:spTgt spid="63"/>
                        </p:tgtEl>
                        <p:attrNameLst>
                          <p:attrName>ppt_h</p:attrName>
                        </p:attrNameLst>
                      </p:cBhvr>
                      <p:tavLst>
                        <p:tav tm="0">
                          <p:val>
                            <p:fltVal val="0"/>
                          </p:val>
                        </p:tav>
                        <p:tav tm="100000">
                          <p:val>
                            <p:strVal val="#ppt_h"/>
                          </p:val>
                        </p:tav>
                      </p:tavLst>
                    </p:anim>
                    <p:animEffect transition="in" filter="fade">
                      <p:cBhvr>
                        <p:cTn dur="500"/>
                        <p:tgtEl>
                          <p:spTgt spid="63"/>
                        </p:tgtEl>
                      </p:cBhvr>
                    </p:animEffect>
                  </p:childTnLst>
                </p:cTn>
              </p:par>
            </p:tnLst>
          </p:tmpl>
        </p:tmplLst>
      </p:bldP>
      <p:bldP spid="64" grpId="0" build="p">
        <p:tmplLst>
          <p:tmpl lvl="1">
            <p:tnLst>
              <p:par>
                <p:cTn presetID="53" presetClass="entr" presetSubtype="16" fill="hold" nodeType="afterEffect">
                  <p:stCondLst>
                    <p:cond delay="0"/>
                  </p:stCondLst>
                  <p:childTnLst>
                    <p:set>
                      <p:cBhvr>
                        <p:cTn dur="1" fill="hold">
                          <p:stCondLst>
                            <p:cond delay="0"/>
                          </p:stCondLst>
                        </p:cTn>
                        <p:tgtEl>
                          <p:spTgt spid="64"/>
                        </p:tgtEl>
                        <p:attrNameLst>
                          <p:attrName>style.visibility</p:attrName>
                        </p:attrNameLst>
                      </p:cBhvr>
                      <p:to>
                        <p:strVal val="visible"/>
                      </p:to>
                    </p:set>
                    <p:anim calcmode="lin" valueType="num">
                      <p:cBhvr>
                        <p:cTn dur="500" fill="hold"/>
                        <p:tgtEl>
                          <p:spTgt spid="64"/>
                        </p:tgtEl>
                        <p:attrNameLst>
                          <p:attrName>ppt_w</p:attrName>
                        </p:attrNameLst>
                      </p:cBhvr>
                      <p:tavLst>
                        <p:tav tm="0">
                          <p:val>
                            <p:fltVal val="0"/>
                          </p:val>
                        </p:tav>
                        <p:tav tm="100000">
                          <p:val>
                            <p:strVal val="#ppt_w"/>
                          </p:val>
                        </p:tav>
                      </p:tavLst>
                    </p:anim>
                    <p:anim calcmode="lin" valueType="num">
                      <p:cBhvr>
                        <p:cTn dur="500" fill="hold"/>
                        <p:tgtEl>
                          <p:spTgt spid="64"/>
                        </p:tgtEl>
                        <p:attrNameLst>
                          <p:attrName>ppt_h</p:attrName>
                        </p:attrNameLst>
                      </p:cBhvr>
                      <p:tavLst>
                        <p:tav tm="0">
                          <p:val>
                            <p:fltVal val="0"/>
                          </p:val>
                        </p:tav>
                        <p:tav tm="100000">
                          <p:val>
                            <p:strVal val="#ppt_h"/>
                          </p:val>
                        </p:tav>
                      </p:tavLst>
                    </p:anim>
                    <p:animEffect transition="in" filter="fade">
                      <p:cBhvr>
                        <p:cTn dur="500"/>
                        <p:tgtEl>
                          <p:spTgt spid="64"/>
                        </p:tgtEl>
                      </p:cBhvr>
                    </p:animEffect>
                  </p:childTnLst>
                </p:cTn>
              </p:par>
            </p:tnLst>
          </p:tmpl>
        </p:tmplLst>
      </p:bldP>
      <p:bldP spid="46" grpId="0" animBg="1"/>
      <p:bldP spid="47" grpId="0" animBg="1"/>
      <p:bldP spid="50" grpId="0" build="p">
        <p:tmplLst>
          <p:tmpl lvl="1">
            <p:tnLst>
              <p:par>
                <p:cTn presetID="53" presetClass="entr" presetSubtype="16" fill="hold" nodeType="afterEffect">
                  <p:stCondLst>
                    <p:cond delay="0"/>
                  </p:stCondLst>
                  <p:childTnLst>
                    <p:set>
                      <p:cBhvr>
                        <p:cTn dur="1" fill="hold">
                          <p:stCondLst>
                            <p:cond delay="0"/>
                          </p:stCondLst>
                        </p:cTn>
                        <p:tgtEl>
                          <p:spTgt spid="50"/>
                        </p:tgtEl>
                        <p:attrNameLst>
                          <p:attrName>style.visibility</p:attrName>
                        </p:attrNameLst>
                      </p:cBhvr>
                      <p:to>
                        <p:strVal val="visible"/>
                      </p:to>
                    </p:set>
                    <p:anim calcmode="lin" valueType="num">
                      <p:cBhvr>
                        <p:cTn dur="500" fill="hold"/>
                        <p:tgtEl>
                          <p:spTgt spid="50"/>
                        </p:tgtEl>
                        <p:attrNameLst>
                          <p:attrName>ppt_w</p:attrName>
                        </p:attrNameLst>
                      </p:cBhvr>
                      <p:tavLst>
                        <p:tav tm="0">
                          <p:val>
                            <p:fltVal val="0"/>
                          </p:val>
                        </p:tav>
                        <p:tav tm="100000">
                          <p:val>
                            <p:strVal val="#ppt_w"/>
                          </p:val>
                        </p:tav>
                      </p:tavLst>
                    </p:anim>
                    <p:anim calcmode="lin" valueType="num">
                      <p:cBhvr>
                        <p:cTn dur="500" fill="hold"/>
                        <p:tgtEl>
                          <p:spTgt spid="50"/>
                        </p:tgtEl>
                        <p:attrNameLst>
                          <p:attrName>ppt_h</p:attrName>
                        </p:attrNameLst>
                      </p:cBhvr>
                      <p:tavLst>
                        <p:tav tm="0">
                          <p:val>
                            <p:fltVal val="0"/>
                          </p:val>
                        </p:tav>
                        <p:tav tm="100000">
                          <p:val>
                            <p:strVal val="#ppt_h"/>
                          </p:val>
                        </p:tav>
                      </p:tavLst>
                    </p:anim>
                    <p:animEffect transition="in" filter="fade">
                      <p:cBhvr>
                        <p:cTn dur="500"/>
                        <p:tgtEl>
                          <p:spTgt spid="50"/>
                        </p:tgtEl>
                      </p:cBhvr>
                    </p:animEffect>
                  </p:childTnLst>
                </p:cTn>
              </p:par>
            </p:tnLst>
          </p:tmpl>
        </p:tmplLst>
      </p:bldP>
      <p:bldP spid="51" grpId="0" build="p">
        <p:tmplLst>
          <p:tmpl lvl="1">
            <p:tnLst>
              <p:par>
                <p:cTn presetID="53" presetClass="entr" presetSubtype="16"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 calcmode="lin" valueType="num">
                      <p:cBhvr>
                        <p:cTn dur="500" fill="hold"/>
                        <p:tgtEl>
                          <p:spTgt spid="51"/>
                        </p:tgtEl>
                        <p:attrNameLst>
                          <p:attrName>ppt_w</p:attrName>
                        </p:attrNameLst>
                      </p:cBhvr>
                      <p:tavLst>
                        <p:tav tm="0">
                          <p:val>
                            <p:fltVal val="0"/>
                          </p:val>
                        </p:tav>
                        <p:tav tm="100000">
                          <p:val>
                            <p:strVal val="#ppt_w"/>
                          </p:val>
                        </p:tav>
                      </p:tavLst>
                    </p:anim>
                    <p:anim calcmode="lin" valueType="num">
                      <p:cBhvr>
                        <p:cTn dur="500" fill="hold"/>
                        <p:tgtEl>
                          <p:spTgt spid="51"/>
                        </p:tgtEl>
                        <p:attrNameLst>
                          <p:attrName>ppt_h</p:attrName>
                        </p:attrNameLst>
                      </p:cBhvr>
                      <p:tavLst>
                        <p:tav tm="0">
                          <p:val>
                            <p:fltVal val="0"/>
                          </p:val>
                        </p:tav>
                        <p:tav tm="100000">
                          <p:val>
                            <p:strVal val="#ppt_h"/>
                          </p:val>
                        </p:tav>
                      </p:tavLst>
                    </p:anim>
                    <p:animEffect transition="in" filter="fade">
                      <p:cBhvr>
                        <p:cTn dur="500"/>
                        <p:tgtEl>
                          <p:spTgt spid="51"/>
                        </p:tgtEl>
                      </p:cBhvr>
                    </p:animEffect>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07_Image Layouts">
    <p:spTree>
      <p:nvGrpSpPr>
        <p:cNvPr id="1" name=""/>
        <p:cNvGrpSpPr/>
        <p:nvPr/>
      </p:nvGrpSpPr>
      <p:grpSpPr>
        <a:xfrm>
          <a:off x="0" y="0"/>
          <a:ext cx="0" cy="0"/>
          <a:chOff x="0" y="0"/>
          <a:chExt cx="0" cy="0"/>
        </a:xfrm>
      </p:grpSpPr>
      <p:sp>
        <p:nvSpPr>
          <p:cNvPr id="8" name="Rounded Rectangle 7"/>
          <p:cNvSpPr/>
          <p:nvPr userDrawn="1"/>
        </p:nvSpPr>
        <p:spPr>
          <a:xfrm rot="16200000">
            <a:off x="2302771" y="75455"/>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Oval 8"/>
          <p:cNvSpPr/>
          <p:nvPr userDrawn="1"/>
        </p:nvSpPr>
        <p:spPr>
          <a:xfrm>
            <a:off x="1117063" y="1752462"/>
            <a:ext cx="1702333" cy="1702333"/>
          </a:xfrm>
          <a:prstGeom prst="ellipse">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0" name="Text Placeholder 3"/>
          <p:cNvSpPr>
            <a:spLocks noGrp="1"/>
          </p:cNvSpPr>
          <p:nvPr userDrawn="1">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userDrawn="1">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37" name="Picture Placeholder 7"/>
          <p:cNvSpPr>
            <a:spLocks noGrp="1"/>
          </p:cNvSpPr>
          <p:nvPr>
            <p:ph type="pic" sz="quarter" idx="13" hasCustomPrompt="1"/>
          </p:nvPr>
        </p:nvSpPr>
        <p:spPr>
          <a:xfrm>
            <a:off x="1215977" y="1851376"/>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40" name="Text Placeholder 3"/>
          <p:cNvSpPr>
            <a:spLocks noGrp="1"/>
          </p:cNvSpPr>
          <p:nvPr>
            <p:ph type="body" sz="quarter" idx="17" hasCustomPrompt="1"/>
          </p:nvPr>
        </p:nvSpPr>
        <p:spPr>
          <a:xfrm>
            <a:off x="3047449" y="1861441"/>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43" name="Text Placeholder 3"/>
          <p:cNvSpPr>
            <a:spLocks noGrp="1"/>
          </p:cNvSpPr>
          <p:nvPr>
            <p:ph type="body" sz="quarter" idx="18" hasCustomPrompt="1"/>
          </p:nvPr>
        </p:nvSpPr>
        <p:spPr>
          <a:xfrm>
            <a:off x="3047449" y="2158346"/>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44" name="Text Placeholder 3"/>
          <p:cNvSpPr>
            <a:spLocks noGrp="1"/>
          </p:cNvSpPr>
          <p:nvPr>
            <p:ph type="body" sz="half" idx="19" hasCustomPrompt="1"/>
          </p:nvPr>
        </p:nvSpPr>
        <p:spPr>
          <a:xfrm>
            <a:off x="3027683" y="2432953"/>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47" name="Rounded Rectangle 46"/>
          <p:cNvSpPr/>
          <p:nvPr userDrawn="1"/>
        </p:nvSpPr>
        <p:spPr>
          <a:xfrm rot="5400000" flipH="1">
            <a:off x="7765520" y="75455"/>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8" name="Oval 47"/>
          <p:cNvSpPr/>
          <p:nvPr userDrawn="1"/>
        </p:nvSpPr>
        <p:spPr>
          <a:xfrm>
            <a:off x="9359367" y="1752462"/>
            <a:ext cx="1702333" cy="1702333"/>
          </a:xfrm>
          <a:prstGeom prst="ellipse">
            <a:avLst/>
          </a:prstGeom>
          <a:noFill/>
          <a:ln w="190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72" name="Picture Placeholder 7"/>
          <p:cNvSpPr>
            <a:spLocks noGrp="1"/>
          </p:cNvSpPr>
          <p:nvPr>
            <p:ph type="pic" sz="quarter" idx="15" hasCustomPrompt="1"/>
          </p:nvPr>
        </p:nvSpPr>
        <p:spPr>
          <a:xfrm>
            <a:off x="9458281" y="1851376"/>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74" name="Text Placeholder 3"/>
          <p:cNvSpPr>
            <a:spLocks noGrp="1"/>
          </p:cNvSpPr>
          <p:nvPr>
            <p:ph type="body" sz="quarter" idx="20" hasCustomPrompt="1"/>
          </p:nvPr>
        </p:nvSpPr>
        <p:spPr>
          <a:xfrm>
            <a:off x="6699967" y="1861441"/>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75" name="Text Placeholder 3"/>
          <p:cNvSpPr>
            <a:spLocks noGrp="1"/>
          </p:cNvSpPr>
          <p:nvPr>
            <p:ph type="body" sz="quarter" idx="21" hasCustomPrompt="1"/>
          </p:nvPr>
        </p:nvSpPr>
        <p:spPr>
          <a:xfrm>
            <a:off x="6699967" y="2158346"/>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76" name="Text Placeholder 3"/>
          <p:cNvSpPr>
            <a:spLocks noGrp="1"/>
          </p:cNvSpPr>
          <p:nvPr>
            <p:ph type="body" sz="half" idx="22" hasCustomPrompt="1"/>
          </p:nvPr>
        </p:nvSpPr>
        <p:spPr>
          <a:xfrm>
            <a:off x="6680200" y="2432953"/>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77" name="Rounded Rectangle 76"/>
          <p:cNvSpPr/>
          <p:nvPr userDrawn="1"/>
        </p:nvSpPr>
        <p:spPr>
          <a:xfrm rot="16200000">
            <a:off x="2302771" y="2432580"/>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8" name="Oval 77"/>
          <p:cNvSpPr/>
          <p:nvPr userDrawn="1"/>
        </p:nvSpPr>
        <p:spPr>
          <a:xfrm>
            <a:off x="1117063" y="4109587"/>
            <a:ext cx="1702333" cy="1702333"/>
          </a:xfrm>
          <a:prstGeom prst="ellipse">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96" name="Picture Placeholder 7"/>
          <p:cNvSpPr>
            <a:spLocks noGrp="1"/>
          </p:cNvSpPr>
          <p:nvPr>
            <p:ph type="pic" sz="quarter" idx="14" hasCustomPrompt="1"/>
          </p:nvPr>
        </p:nvSpPr>
        <p:spPr>
          <a:xfrm>
            <a:off x="1215977" y="4208501"/>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98" name="Text Placeholder 3"/>
          <p:cNvSpPr>
            <a:spLocks noGrp="1"/>
          </p:cNvSpPr>
          <p:nvPr>
            <p:ph type="body" sz="quarter" idx="23" hasCustomPrompt="1"/>
          </p:nvPr>
        </p:nvSpPr>
        <p:spPr>
          <a:xfrm>
            <a:off x="3047449" y="4196022"/>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99" name="Text Placeholder 3"/>
          <p:cNvSpPr>
            <a:spLocks noGrp="1"/>
          </p:cNvSpPr>
          <p:nvPr>
            <p:ph type="body" sz="quarter" idx="24" hasCustomPrompt="1"/>
          </p:nvPr>
        </p:nvSpPr>
        <p:spPr>
          <a:xfrm>
            <a:off x="3047449" y="4492927"/>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00" name="Text Placeholder 3"/>
          <p:cNvSpPr>
            <a:spLocks noGrp="1"/>
          </p:cNvSpPr>
          <p:nvPr>
            <p:ph type="body" sz="half" idx="25" hasCustomPrompt="1"/>
          </p:nvPr>
        </p:nvSpPr>
        <p:spPr>
          <a:xfrm>
            <a:off x="3027683" y="4767534"/>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104" name="Rounded Rectangle 103"/>
          <p:cNvSpPr/>
          <p:nvPr userDrawn="1"/>
        </p:nvSpPr>
        <p:spPr>
          <a:xfrm rot="5400000" flipH="1">
            <a:off x="7765520" y="2432580"/>
            <a:ext cx="2123709" cy="5056349"/>
          </a:xfrm>
          <a:prstGeom prst="roundRect">
            <a:avLst>
              <a:gd name="adj" fmla="val 5960"/>
            </a:avLst>
          </a:prstGeom>
          <a:gradFill flip="none" rotWithShape="1">
            <a:gsLst>
              <a:gs pos="0">
                <a:schemeClr val="tx2">
                  <a:lumMod val="25000"/>
                  <a:lumOff val="75000"/>
                  <a:tint val="66000"/>
                  <a:satMod val="160000"/>
                </a:schemeClr>
              </a:gs>
              <a:gs pos="50000">
                <a:schemeClr val="tx2">
                  <a:lumMod val="25000"/>
                  <a:lumOff val="75000"/>
                  <a:tint val="44500"/>
                  <a:satMod val="160000"/>
                </a:schemeClr>
              </a:gs>
              <a:gs pos="100000">
                <a:schemeClr val="tx2">
                  <a:lumMod val="25000"/>
                  <a:lumOff val="75000"/>
                  <a:tint val="23500"/>
                  <a:satMod val="16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5" name="Oval 104"/>
          <p:cNvSpPr/>
          <p:nvPr userDrawn="1"/>
        </p:nvSpPr>
        <p:spPr>
          <a:xfrm>
            <a:off x="9359367" y="4109587"/>
            <a:ext cx="1702333" cy="1702333"/>
          </a:xfrm>
          <a:prstGeom prst="ellipse">
            <a:avLst/>
          </a:pr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16" name="Picture Placeholder 7"/>
          <p:cNvSpPr>
            <a:spLocks noGrp="1"/>
          </p:cNvSpPr>
          <p:nvPr>
            <p:ph type="pic" sz="quarter" idx="16" hasCustomPrompt="1"/>
          </p:nvPr>
        </p:nvSpPr>
        <p:spPr>
          <a:xfrm>
            <a:off x="9458281" y="4208501"/>
            <a:ext cx="1504504" cy="1504504"/>
          </a:xfrm>
          <a:prstGeom prst="ellipse">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117" name="Text Placeholder 3"/>
          <p:cNvSpPr>
            <a:spLocks noGrp="1"/>
          </p:cNvSpPr>
          <p:nvPr>
            <p:ph type="body" sz="quarter" idx="26" hasCustomPrompt="1"/>
          </p:nvPr>
        </p:nvSpPr>
        <p:spPr>
          <a:xfrm>
            <a:off x="6699967" y="4196022"/>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118" name="Text Placeholder 3"/>
          <p:cNvSpPr>
            <a:spLocks noGrp="1"/>
          </p:cNvSpPr>
          <p:nvPr>
            <p:ph type="body" sz="quarter" idx="27" hasCustomPrompt="1"/>
          </p:nvPr>
        </p:nvSpPr>
        <p:spPr>
          <a:xfrm>
            <a:off x="6699967" y="4492927"/>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19" name="Text Placeholder 3"/>
          <p:cNvSpPr>
            <a:spLocks noGrp="1"/>
          </p:cNvSpPr>
          <p:nvPr>
            <p:ph type="body" sz="half" idx="28" hasCustomPrompt="1"/>
          </p:nvPr>
        </p:nvSpPr>
        <p:spPr>
          <a:xfrm>
            <a:off x="6680200" y="4767534"/>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Tree>
    <p:extLst>
      <p:ext uri="{BB962C8B-B14F-4D97-AF65-F5344CB8AC3E}">
        <p14:creationId xmlns:p14="http://schemas.microsoft.com/office/powerpoint/2010/main" val="209688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p:cTn id="18" dur="500" fill="hold"/>
                                        <p:tgtEl>
                                          <p:spTgt spid="37"/>
                                        </p:tgtEl>
                                        <p:attrNameLst>
                                          <p:attrName>ppt_w</p:attrName>
                                        </p:attrNameLst>
                                      </p:cBhvr>
                                      <p:tavLst>
                                        <p:tav tm="0">
                                          <p:val>
                                            <p:fltVal val="0"/>
                                          </p:val>
                                        </p:tav>
                                        <p:tav tm="100000">
                                          <p:val>
                                            <p:strVal val="#ppt_w"/>
                                          </p:val>
                                        </p:tav>
                                      </p:tavLst>
                                    </p:anim>
                                    <p:anim calcmode="lin" valueType="num">
                                      <p:cBhvr>
                                        <p:cTn id="19" dur="500" fill="hold"/>
                                        <p:tgtEl>
                                          <p:spTgt spid="37"/>
                                        </p:tgtEl>
                                        <p:attrNameLst>
                                          <p:attrName>ppt_h</p:attrName>
                                        </p:attrNameLst>
                                      </p:cBhvr>
                                      <p:tavLst>
                                        <p:tav tm="0">
                                          <p:val>
                                            <p:fltVal val="0"/>
                                          </p:val>
                                        </p:tav>
                                        <p:tav tm="100000">
                                          <p:val>
                                            <p:strVal val="#ppt_h"/>
                                          </p:val>
                                        </p:tav>
                                      </p:tavLst>
                                    </p:anim>
                                    <p:animEffect transition="in" filter="fade">
                                      <p:cBhvr>
                                        <p:cTn id="20" dur="500"/>
                                        <p:tgtEl>
                                          <p:spTgt spid="3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40">
                                            <p:txEl>
                                              <p:pRg st="0" end="0"/>
                                            </p:txEl>
                                          </p:spTgt>
                                        </p:tgtEl>
                                        <p:attrNameLst>
                                          <p:attrName>style.visibility</p:attrName>
                                        </p:attrNameLst>
                                      </p:cBhvr>
                                      <p:to>
                                        <p:strVal val="visible"/>
                                      </p:to>
                                    </p:set>
                                    <p:animEffect transition="in" filter="wipe(left)">
                                      <p:cBhvr>
                                        <p:cTn id="24" dur="500"/>
                                        <p:tgtEl>
                                          <p:spTgt spid="40">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3">
                                            <p:txEl>
                                              <p:pRg st="0" end="0"/>
                                            </p:txEl>
                                          </p:spTgt>
                                        </p:tgtEl>
                                        <p:attrNameLst>
                                          <p:attrName>style.visibility</p:attrName>
                                        </p:attrNameLst>
                                      </p:cBhvr>
                                      <p:to>
                                        <p:strVal val="visible"/>
                                      </p:to>
                                    </p:set>
                                    <p:animEffect transition="in" filter="wipe(left)">
                                      <p:cBhvr>
                                        <p:cTn id="28" dur="500"/>
                                        <p:tgtEl>
                                          <p:spTgt spid="43">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Effect transition="in" filter="wipe(left)">
                                      <p:cBhvr>
                                        <p:cTn id="32" dur="500"/>
                                        <p:tgtEl>
                                          <p:spTgt spid="44">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500" fill="hold"/>
                                        <p:tgtEl>
                                          <p:spTgt spid="48"/>
                                        </p:tgtEl>
                                        <p:attrNameLst>
                                          <p:attrName>ppt_w</p:attrName>
                                        </p:attrNameLst>
                                      </p:cBhvr>
                                      <p:tavLst>
                                        <p:tav tm="0">
                                          <p:val>
                                            <p:fltVal val="0"/>
                                          </p:val>
                                        </p:tav>
                                        <p:tav tm="100000">
                                          <p:val>
                                            <p:strVal val="#ppt_w"/>
                                          </p:val>
                                        </p:tav>
                                      </p:tavLst>
                                    </p:anim>
                                    <p:anim calcmode="lin" valueType="num">
                                      <p:cBhvr>
                                        <p:cTn id="42" dur="500" fill="hold"/>
                                        <p:tgtEl>
                                          <p:spTgt spid="48"/>
                                        </p:tgtEl>
                                        <p:attrNameLst>
                                          <p:attrName>ppt_h</p:attrName>
                                        </p:attrNameLst>
                                      </p:cBhvr>
                                      <p:tavLst>
                                        <p:tav tm="0">
                                          <p:val>
                                            <p:fltVal val="0"/>
                                          </p:val>
                                        </p:tav>
                                        <p:tav tm="100000">
                                          <p:val>
                                            <p:strVal val="#ppt_h"/>
                                          </p:val>
                                        </p:tav>
                                      </p:tavLst>
                                    </p:anim>
                                    <p:animEffect transition="in" filter="fade">
                                      <p:cBhvr>
                                        <p:cTn id="43" dur="500"/>
                                        <p:tgtEl>
                                          <p:spTgt spid="48"/>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p:cTn id="47" dur="500" fill="hold"/>
                                        <p:tgtEl>
                                          <p:spTgt spid="72"/>
                                        </p:tgtEl>
                                        <p:attrNameLst>
                                          <p:attrName>ppt_w</p:attrName>
                                        </p:attrNameLst>
                                      </p:cBhvr>
                                      <p:tavLst>
                                        <p:tav tm="0">
                                          <p:val>
                                            <p:fltVal val="0"/>
                                          </p:val>
                                        </p:tav>
                                        <p:tav tm="100000">
                                          <p:val>
                                            <p:strVal val="#ppt_w"/>
                                          </p:val>
                                        </p:tav>
                                      </p:tavLst>
                                    </p:anim>
                                    <p:anim calcmode="lin" valueType="num">
                                      <p:cBhvr>
                                        <p:cTn id="48" dur="500" fill="hold"/>
                                        <p:tgtEl>
                                          <p:spTgt spid="72"/>
                                        </p:tgtEl>
                                        <p:attrNameLst>
                                          <p:attrName>ppt_h</p:attrName>
                                        </p:attrNameLst>
                                      </p:cBhvr>
                                      <p:tavLst>
                                        <p:tav tm="0">
                                          <p:val>
                                            <p:fltVal val="0"/>
                                          </p:val>
                                        </p:tav>
                                        <p:tav tm="100000">
                                          <p:val>
                                            <p:strVal val="#ppt_h"/>
                                          </p:val>
                                        </p:tav>
                                      </p:tavLst>
                                    </p:anim>
                                    <p:animEffect transition="in" filter="fade">
                                      <p:cBhvr>
                                        <p:cTn id="49" dur="500"/>
                                        <p:tgtEl>
                                          <p:spTgt spid="7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74">
                                            <p:txEl>
                                              <p:pRg st="0" end="0"/>
                                            </p:txEl>
                                          </p:spTgt>
                                        </p:tgtEl>
                                        <p:attrNameLst>
                                          <p:attrName>style.visibility</p:attrName>
                                        </p:attrNameLst>
                                      </p:cBhvr>
                                      <p:to>
                                        <p:strVal val="visible"/>
                                      </p:to>
                                    </p:set>
                                    <p:animEffect transition="in" filter="wipe(right)">
                                      <p:cBhvr>
                                        <p:cTn id="53" dur="500"/>
                                        <p:tgtEl>
                                          <p:spTgt spid="74">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75">
                                            <p:txEl>
                                              <p:pRg st="0" end="0"/>
                                            </p:txEl>
                                          </p:spTgt>
                                        </p:tgtEl>
                                        <p:attrNameLst>
                                          <p:attrName>style.visibility</p:attrName>
                                        </p:attrNameLst>
                                      </p:cBhvr>
                                      <p:to>
                                        <p:strVal val="visible"/>
                                      </p:to>
                                    </p:set>
                                    <p:animEffect transition="in" filter="wipe(right)">
                                      <p:cBhvr>
                                        <p:cTn id="57" dur="500"/>
                                        <p:tgtEl>
                                          <p:spTgt spid="75">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76">
                                            <p:txEl>
                                              <p:pRg st="0" end="0"/>
                                            </p:txEl>
                                          </p:spTgt>
                                        </p:tgtEl>
                                        <p:attrNameLst>
                                          <p:attrName>style.visibility</p:attrName>
                                        </p:attrNameLst>
                                      </p:cBhvr>
                                      <p:to>
                                        <p:strVal val="visible"/>
                                      </p:to>
                                    </p:set>
                                    <p:animEffect transition="in" filter="wipe(right)">
                                      <p:cBhvr>
                                        <p:cTn id="61" dur="500"/>
                                        <p:tgtEl>
                                          <p:spTgt spid="76">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77"/>
                                        </p:tgtEl>
                                        <p:attrNameLst>
                                          <p:attrName>style.visibility</p:attrName>
                                        </p:attrNameLst>
                                      </p:cBhvr>
                                      <p:to>
                                        <p:strVal val="visible"/>
                                      </p:to>
                                    </p:set>
                                    <p:anim calcmode="lin" valueType="num">
                                      <p:cBhvr additive="base">
                                        <p:cTn id="65" dur="500" fill="hold"/>
                                        <p:tgtEl>
                                          <p:spTgt spid="77"/>
                                        </p:tgtEl>
                                        <p:attrNameLst>
                                          <p:attrName>ppt_x</p:attrName>
                                        </p:attrNameLst>
                                      </p:cBhvr>
                                      <p:tavLst>
                                        <p:tav tm="0">
                                          <p:val>
                                            <p:strVal val="0-#ppt_w/2"/>
                                          </p:val>
                                        </p:tav>
                                        <p:tav tm="100000">
                                          <p:val>
                                            <p:strVal val="#ppt_x"/>
                                          </p:val>
                                        </p:tav>
                                      </p:tavLst>
                                    </p:anim>
                                    <p:anim calcmode="lin" valueType="num">
                                      <p:cBhvr additive="base">
                                        <p:cTn id="66" dur="500" fill="hold"/>
                                        <p:tgtEl>
                                          <p:spTgt spid="77"/>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78"/>
                                        </p:tgtEl>
                                        <p:attrNameLst>
                                          <p:attrName>style.visibility</p:attrName>
                                        </p:attrNameLst>
                                      </p:cBhvr>
                                      <p:to>
                                        <p:strVal val="visible"/>
                                      </p:to>
                                    </p:set>
                                    <p:anim calcmode="lin" valueType="num">
                                      <p:cBhvr>
                                        <p:cTn id="70" dur="500" fill="hold"/>
                                        <p:tgtEl>
                                          <p:spTgt spid="78"/>
                                        </p:tgtEl>
                                        <p:attrNameLst>
                                          <p:attrName>ppt_w</p:attrName>
                                        </p:attrNameLst>
                                      </p:cBhvr>
                                      <p:tavLst>
                                        <p:tav tm="0">
                                          <p:val>
                                            <p:fltVal val="0"/>
                                          </p:val>
                                        </p:tav>
                                        <p:tav tm="100000">
                                          <p:val>
                                            <p:strVal val="#ppt_w"/>
                                          </p:val>
                                        </p:tav>
                                      </p:tavLst>
                                    </p:anim>
                                    <p:anim calcmode="lin" valueType="num">
                                      <p:cBhvr>
                                        <p:cTn id="71" dur="500" fill="hold"/>
                                        <p:tgtEl>
                                          <p:spTgt spid="78"/>
                                        </p:tgtEl>
                                        <p:attrNameLst>
                                          <p:attrName>ppt_h</p:attrName>
                                        </p:attrNameLst>
                                      </p:cBhvr>
                                      <p:tavLst>
                                        <p:tav tm="0">
                                          <p:val>
                                            <p:fltVal val="0"/>
                                          </p:val>
                                        </p:tav>
                                        <p:tav tm="100000">
                                          <p:val>
                                            <p:strVal val="#ppt_h"/>
                                          </p:val>
                                        </p:tav>
                                      </p:tavLst>
                                    </p:anim>
                                    <p:animEffect transition="in" filter="fade">
                                      <p:cBhvr>
                                        <p:cTn id="72" dur="500"/>
                                        <p:tgtEl>
                                          <p:spTgt spid="78"/>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98">
                                            <p:txEl>
                                              <p:pRg st="0" end="0"/>
                                            </p:txEl>
                                          </p:spTgt>
                                        </p:tgtEl>
                                        <p:attrNameLst>
                                          <p:attrName>style.visibility</p:attrName>
                                        </p:attrNameLst>
                                      </p:cBhvr>
                                      <p:to>
                                        <p:strVal val="visible"/>
                                      </p:to>
                                    </p:set>
                                    <p:animEffect transition="in" filter="wipe(left)">
                                      <p:cBhvr>
                                        <p:cTn id="82" dur="500"/>
                                        <p:tgtEl>
                                          <p:spTgt spid="98">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99">
                                            <p:txEl>
                                              <p:pRg st="0" end="0"/>
                                            </p:txEl>
                                          </p:spTgt>
                                        </p:tgtEl>
                                        <p:attrNameLst>
                                          <p:attrName>style.visibility</p:attrName>
                                        </p:attrNameLst>
                                      </p:cBhvr>
                                      <p:to>
                                        <p:strVal val="visible"/>
                                      </p:to>
                                    </p:set>
                                    <p:animEffect transition="in" filter="wipe(left)">
                                      <p:cBhvr>
                                        <p:cTn id="86" dur="500"/>
                                        <p:tgtEl>
                                          <p:spTgt spid="99">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100">
                                            <p:txEl>
                                              <p:pRg st="0" end="0"/>
                                            </p:txEl>
                                          </p:spTgt>
                                        </p:tgtEl>
                                        <p:attrNameLst>
                                          <p:attrName>style.visibility</p:attrName>
                                        </p:attrNameLst>
                                      </p:cBhvr>
                                      <p:to>
                                        <p:strVal val="visible"/>
                                      </p:to>
                                    </p:set>
                                    <p:animEffect transition="in" filter="wipe(left)">
                                      <p:cBhvr>
                                        <p:cTn id="90" dur="500"/>
                                        <p:tgtEl>
                                          <p:spTgt spid="100">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 calcmode="lin" valueType="num">
                                      <p:cBhvr additive="base">
                                        <p:cTn id="94" dur="500" fill="hold"/>
                                        <p:tgtEl>
                                          <p:spTgt spid="104"/>
                                        </p:tgtEl>
                                        <p:attrNameLst>
                                          <p:attrName>ppt_x</p:attrName>
                                        </p:attrNameLst>
                                      </p:cBhvr>
                                      <p:tavLst>
                                        <p:tav tm="0">
                                          <p:val>
                                            <p:strVal val="1+#ppt_w/2"/>
                                          </p:val>
                                        </p:tav>
                                        <p:tav tm="100000">
                                          <p:val>
                                            <p:strVal val="#ppt_x"/>
                                          </p:val>
                                        </p:tav>
                                      </p:tavLst>
                                    </p:anim>
                                    <p:anim calcmode="lin" valueType="num">
                                      <p:cBhvr additive="base">
                                        <p:cTn id="95" dur="500" fill="hold"/>
                                        <p:tgtEl>
                                          <p:spTgt spid="104"/>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105"/>
                                        </p:tgtEl>
                                        <p:attrNameLst>
                                          <p:attrName>style.visibility</p:attrName>
                                        </p:attrNameLst>
                                      </p:cBhvr>
                                      <p:to>
                                        <p:strVal val="visible"/>
                                      </p:to>
                                    </p:set>
                                    <p:anim calcmode="lin" valueType="num">
                                      <p:cBhvr>
                                        <p:cTn id="99" dur="500" fill="hold"/>
                                        <p:tgtEl>
                                          <p:spTgt spid="105"/>
                                        </p:tgtEl>
                                        <p:attrNameLst>
                                          <p:attrName>ppt_w</p:attrName>
                                        </p:attrNameLst>
                                      </p:cBhvr>
                                      <p:tavLst>
                                        <p:tav tm="0">
                                          <p:val>
                                            <p:fltVal val="0"/>
                                          </p:val>
                                        </p:tav>
                                        <p:tav tm="100000">
                                          <p:val>
                                            <p:strVal val="#ppt_w"/>
                                          </p:val>
                                        </p:tav>
                                      </p:tavLst>
                                    </p:anim>
                                    <p:anim calcmode="lin" valueType="num">
                                      <p:cBhvr>
                                        <p:cTn id="100" dur="500" fill="hold"/>
                                        <p:tgtEl>
                                          <p:spTgt spid="105"/>
                                        </p:tgtEl>
                                        <p:attrNameLst>
                                          <p:attrName>ppt_h</p:attrName>
                                        </p:attrNameLst>
                                      </p:cBhvr>
                                      <p:tavLst>
                                        <p:tav tm="0">
                                          <p:val>
                                            <p:fltVal val="0"/>
                                          </p:val>
                                        </p:tav>
                                        <p:tav tm="100000">
                                          <p:val>
                                            <p:strVal val="#ppt_h"/>
                                          </p:val>
                                        </p:tav>
                                      </p:tavLst>
                                    </p:anim>
                                    <p:animEffect transition="in" filter="fade">
                                      <p:cBhvr>
                                        <p:cTn id="101" dur="500"/>
                                        <p:tgtEl>
                                          <p:spTgt spid="105"/>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116"/>
                                        </p:tgtEl>
                                        <p:attrNameLst>
                                          <p:attrName>style.visibility</p:attrName>
                                        </p:attrNameLst>
                                      </p:cBhvr>
                                      <p:to>
                                        <p:strVal val="visible"/>
                                      </p:to>
                                    </p:set>
                                    <p:anim calcmode="lin" valueType="num">
                                      <p:cBhvr>
                                        <p:cTn id="105" dur="500" fill="hold"/>
                                        <p:tgtEl>
                                          <p:spTgt spid="116"/>
                                        </p:tgtEl>
                                        <p:attrNameLst>
                                          <p:attrName>ppt_w</p:attrName>
                                        </p:attrNameLst>
                                      </p:cBhvr>
                                      <p:tavLst>
                                        <p:tav tm="0">
                                          <p:val>
                                            <p:fltVal val="0"/>
                                          </p:val>
                                        </p:tav>
                                        <p:tav tm="100000">
                                          <p:val>
                                            <p:strVal val="#ppt_w"/>
                                          </p:val>
                                        </p:tav>
                                      </p:tavLst>
                                    </p:anim>
                                    <p:anim calcmode="lin" valueType="num">
                                      <p:cBhvr>
                                        <p:cTn id="106" dur="500" fill="hold"/>
                                        <p:tgtEl>
                                          <p:spTgt spid="116"/>
                                        </p:tgtEl>
                                        <p:attrNameLst>
                                          <p:attrName>ppt_h</p:attrName>
                                        </p:attrNameLst>
                                      </p:cBhvr>
                                      <p:tavLst>
                                        <p:tav tm="0">
                                          <p:val>
                                            <p:fltVal val="0"/>
                                          </p:val>
                                        </p:tav>
                                        <p:tav tm="100000">
                                          <p:val>
                                            <p:strVal val="#ppt_h"/>
                                          </p:val>
                                        </p:tav>
                                      </p:tavLst>
                                    </p:anim>
                                    <p:animEffect transition="in" filter="fade">
                                      <p:cBhvr>
                                        <p:cTn id="107" dur="500"/>
                                        <p:tgtEl>
                                          <p:spTgt spid="116"/>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117">
                                            <p:txEl>
                                              <p:pRg st="0" end="0"/>
                                            </p:txEl>
                                          </p:spTgt>
                                        </p:tgtEl>
                                        <p:attrNameLst>
                                          <p:attrName>style.visibility</p:attrName>
                                        </p:attrNameLst>
                                      </p:cBhvr>
                                      <p:to>
                                        <p:strVal val="visible"/>
                                      </p:to>
                                    </p:set>
                                    <p:animEffect transition="in" filter="wipe(right)">
                                      <p:cBhvr>
                                        <p:cTn id="111" dur="500"/>
                                        <p:tgtEl>
                                          <p:spTgt spid="117">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118">
                                            <p:txEl>
                                              <p:pRg st="0" end="0"/>
                                            </p:txEl>
                                          </p:spTgt>
                                        </p:tgtEl>
                                        <p:attrNameLst>
                                          <p:attrName>style.visibility</p:attrName>
                                        </p:attrNameLst>
                                      </p:cBhvr>
                                      <p:to>
                                        <p:strVal val="visible"/>
                                      </p:to>
                                    </p:set>
                                    <p:animEffect transition="in" filter="wipe(right)">
                                      <p:cBhvr>
                                        <p:cTn id="115" dur="500"/>
                                        <p:tgtEl>
                                          <p:spTgt spid="118">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119">
                                            <p:txEl>
                                              <p:pRg st="0" end="0"/>
                                            </p:txEl>
                                          </p:spTgt>
                                        </p:tgtEl>
                                        <p:attrNameLst>
                                          <p:attrName>style.visibility</p:attrName>
                                        </p:attrNameLst>
                                      </p:cBhvr>
                                      <p:to>
                                        <p:strVal val="visible"/>
                                      </p:to>
                                    </p:set>
                                    <p:animEffect transition="in" filter="wipe(right)">
                                      <p:cBhvr>
                                        <p:cTn id="119" dur="500"/>
                                        <p:tgtEl>
                                          <p:spTgt spid="1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7" grpId="0" animBg="1"/>
      <p:bldP spid="48" grpId="0" animBg="1"/>
      <p:bldP spid="72" grpId="0" animBg="1"/>
      <p:bldP spid="74" grpId="0" build="p">
        <p:tmplLst>
          <p:tmpl lvl="1">
            <p:tnLst>
              <p:par>
                <p:cTn presetID="22" presetClass="entr" presetSubtype="2"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Effect transition="in" filter="wipe(right)">
                      <p:cBhvr>
                        <p:cTn dur="500"/>
                        <p:tgtEl>
                          <p:spTgt spid="74"/>
                        </p:tgtEl>
                      </p:cBhvr>
                    </p:animEffect>
                  </p:childTnLst>
                </p:cTn>
              </p:par>
            </p:tnLst>
          </p:tmpl>
        </p:tmplLst>
      </p:bldP>
      <p:bldP spid="75" grpId="0" build="p">
        <p:tmplLst>
          <p:tmpl lvl="1">
            <p:tnLst>
              <p:par>
                <p:cTn presetID="22" presetClass="entr" presetSubtype="2"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right)">
                      <p:cBhvr>
                        <p:cTn dur="500"/>
                        <p:tgtEl>
                          <p:spTgt spid="75"/>
                        </p:tgtEl>
                      </p:cBhvr>
                    </p:animEffect>
                  </p:childTnLst>
                </p:cTn>
              </p:par>
            </p:tnLst>
          </p:tmpl>
        </p:tmplLst>
      </p:bldP>
      <p:bldP spid="76" grpId="0" build="p">
        <p:tmplLst>
          <p:tmpl lvl="1">
            <p:tnLst>
              <p:par>
                <p:cTn presetID="22" presetClass="entr" presetSubtype="2"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right)">
                      <p:cBhvr>
                        <p:cTn dur="500"/>
                        <p:tgtEl>
                          <p:spTgt spid="76"/>
                        </p:tgtEl>
                      </p:cBhvr>
                    </p:animEffect>
                  </p:childTnLst>
                </p:cTn>
              </p:par>
            </p:tnLst>
          </p:tmpl>
        </p:tmplLst>
      </p:bldP>
      <p:bldP spid="77" grpId="0" animBg="1"/>
      <p:bldP spid="78" grpId="0" animBg="1"/>
      <p:bldP spid="96" grpId="0" animBg="1"/>
      <p:bldP spid="98" grpId="0" build="p">
        <p:tmplLst>
          <p:tmpl lvl="1">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P spid="104" grpId="0" animBg="1"/>
      <p:bldP spid="105" grpId="0" animBg="1"/>
      <p:bldP spid="116" grpId="0" animBg="1"/>
      <p:bldP spid="117" grpId="0" build="p">
        <p:tmplLst>
          <p:tmpl lvl="1">
            <p:tnLst>
              <p:par>
                <p:cTn presetID="22" presetClass="entr" presetSubtype="2"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wipe(right)">
                      <p:cBhvr>
                        <p:cTn dur="500"/>
                        <p:tgtEl>
                          <p:spTgt spid="117"/>
                        </p:tgtEl>
                      </p:cBhvr>
                    </p:animEffect>
                  </p:childTnLst>
                </p:cTn>
              </p:par>
            </p:tnLst>
          </p:tmpl>
        </p:tmplLst>
      </p:bldP>
      <p:bldP spid="118" grpId="0" build="p">
        <p:tmplLst>
          <p:tmpl lvl="1">
            <p:tnLst>
              <p:par>
                <p:cTn presetID="22" presetClass="entr" presetSubtype="2"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right)">
                      <p:cBhvr>
                        <p:cTn dur="500"/>
                        <p:tgtEl>
                          <p:spTgt spid="118"/>
                        </p:tgtEl>
                      </p:cBhvr>
                    </p:animEffect>
                  </p:childTnLst>
                </p:cTn>
              </p:par>
            </p:tnLst>
          </p:tmpl>
        </p:tmplLst>
      </p:bldP>
      <p:bldP spid="119" grpId="0" build="p">
        <p:tmplLst>
          <p:tmpl lvl="1">
            <p:tnLst>
              <p:par>
                <p:cTn presetID="22" presetClass="entr" presetSubtype="2"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wipe(right)">
                      <p:cBhvr>
                        <p:cTn dur="500"/>
                        <p:tgtEl>
                          <p:spTgt spid="119"/>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8_Image Layouts">
    <p:spTree>
      <p:nvGrpSpPr>
        <p:cNvPr id="1" name=""/>
        <p:cNvGrpSpPr/>
        <p:nvPr/>
      </p:nvGrpSpPr>
      <p:grpSpPr>
        <a:xfrm>
          <a:off x="0" y="0"/>
          <a:ext cx="0" cy="0"/>
          <a:chOff x="0" y="0"/>
          <a:chExt cx="0" cy="0"/>
        </a:xfrm>
      </p:grpSpPr>
      <p:sp>
        <p:nvSpPr>
          <p:cNvPr id="8" name="Rounded Rectangle 7"/>
          <p:cNvSpPr/>
          <p:nvPr userDrawn="1"/>
        </p:nvSpPr>
        <p:spPr>
          <a:xfrm rot="16200000">
            <a:off x="2302771" y="75455"/>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Rounded Rectangle 8"/>
          <p:cNvSpPr/>
          <p:nvPr userDrawn="1"/>
        </p:nvSpPr>
        <p:spPr>
          <a:xfrm>
            <a:off x="1117063" y="1752462"/>
            <a:ext cx="1702333" cy="1702333"/>
          </a:xfrm>
          <a:prstGeom prst="roundRect">
            <a:avLst/>
          </a:prstGeom>
          <a:noFill/>
          <a:ln w="19050">
            <a:solidFill>
              <a:schemeClr val="accent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0" name="Text Placeholder 3"/>
          <p:cNvSpPr>
            <a:spLocks noGrp="1"/>
          </p:cNvSpPr>
          <p:nvPr userDrawn="1">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userDrawn="1">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37" name="Picture Placeholder 7"/>
          <p:cNvSpPr>
            <a:spLocks noGrp="1"/>
          </p:cNvSpPr>
          <p:nvPr>
            <p:ph type="pic" sz="quarter" idx="13" hasCustomPrompt="1"/>
          </p:nvPr>
        </p:nvSpPr>
        <p:spPr>
          <a:xfrm>
            <a:off x="1215977" y="1851376"/>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40" name="Text Placeholder 3"/>
          <p:cNvSpPr>
            <a:spLocks noGrp="1"/>
          </p:cNvSpPr>
          <p:nvPr>
            <p:ph type="body" sz="quarter" idx="17" hasCustomPrompt="1"/>
          </p:nvPr>
        </p:nvSpPr>
        <p:spPr>
          <a:xfrm>
            <a:off x="3047449" y="1861441"/>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43" name="Text Placeholder 3"/>
          <p:cNvSpPr>
            <a:spLocks noGrp="1"/>
          </p:cNvSpPr>
          <p:nvPr>
            <p:ph type="body" sz="quarter" idx="18" hasCustomPrompt="1"/>
          </p:nvPr>
        </p:nvSpPr>
        <p:spPr>
          <a:xfrm>
            <a:off x="3047449" y="2158346"/>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44" name="Text Placeholder 3"/>
          <p:cNvSpPr>
            <a:spLocks noGrp="1"/>
          </p:cNvSpPr>
          <p:nvPr>
            <p:ph type="body" sz="half" idx="19" hasCustomPrompt="1"/>
          </p:nvPr>
        </p:nvSpPr>
        <p:spPr>
          <a:xfrm>
            <a:off x="3027683" y="2432953"/>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47" name="Rounded Rectangle 46"/>
          <p:cNvSpPr/>
          <p:nvPr userDrawn="1"/>
        </p:nvSpPr>
        <p:spPr>
          <a:xfrm rot="5400000" flipH="1">
            <a:off x="7765520" y="75455"/>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8" name="Rounded Rectangle 47"/>
          <p:cNvSpPr/>
          <p:nvPr userDrawn="1"/>
        </p:nvSpPr>
        <p:spPr>
          <a:xfrm>
            <a:off x="9359367" y="1752462"/>
            <a:ext cx="1702333" cy="1702333"/>
          </a:xfrm>
          <a:prstGeom prst="roundRect">
            <a:avLst/>
          </a:prstGeom>
          <a:noFill/>
          <a:ln w="1905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72" name="Picture Placeholder 7"/>
          <p:cNvSpPr>
            <a:spLocks noGrp="1"/>
          </p:cNvSpPr>
          <p:nvPr>
            <p:ph type="pic" sz="quarter" idx="15" hasCustomPrompt="1"/>
          </p:nvPr>
        </p:nvSpPr>
        <p:spPr>
          <a:xfrm>
            <a:off x="9458281" y="1851376"/>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74" name="Text Placeholder 3"/>
          <p:cNvSpPr>
            <a:spLocks noGrp="1"/>
          </p:cNvSpPr>
          <p:nvPr>
            <p:ph type="body" sz="quarter" idx="20" hasCustomPrompt="1"/>
          </p:nvPr>
        </p:nvSpPr>
        <p:spPr>
          <a:xfrm>
            <a:off x="6699967" y="1861441"/>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75" name="Text Placeholder 3"/>
          <p:cNvSpPr>
            <a:spLocks noGrp="1"/>
          </p:cNvSpPr>
          <p:nvPr>
            <p:ph type="body" sz="quarter" idx="21" hasCustomPrompt="1"/>
          </p:nvPr>
        </p:nvSpPr>
        <p:spPr>
          <a:xfrm>
            <a:off x="6699967" y="2158346"/>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76" name="Text Placeholder 3"/>
          <p:cNvSpPr>
            <a:spLocks noGrp="1"/>
          </p:cNvSpPr>
          <p:nvPr>
            <p:ph type="body" sz="half" idx="22" hasCustomPrompt="1"/>
          </p:nvPr>
        </p:nvSpPr>
        <p:spPr>
          <a:xfrm>
            <a:off x="6680200" y="2432953"/>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77" name="Rounded Rectangle 76"/>
          <p:cNvSpPr/>
          <p:nvPr userDrawn="1"/>
        </p:nvSpPr>
        <p:spPr>
          <a:xfrm rot="16200000">
            <a:off x="2302771" y="2432580"/>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8" name="Rounded Rectangle 77"/>
          <p:cNvSpPr/>
          <p:nvPr userDrawn="1"/>
        </p:nvSpPr>
        <p:spPr>
          <a:xfrm>
            <a:off x="1117063" y="4109587"/>
            <a:ext cx="1702333" cy="1702333"/>
          </a:xfrm>
          <a:prstGeom prst="roundRect">
            <a:avLst/>
          </a:prstGeom>
          <a:noFill/>
          <a:ln w="19050">
            <a:solidFill>
              <a:schemeClr val="accent3"/>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96" name="Picture Placeholder 7"/>
          <p:cNvSpPr>
            <a:spLocks noGrp="1"/>
          </p:cNvSpPr>
          <p:nvPr>
            <p:ph type="pic" sz="quarter" idx="14" hasCustomPrompt="1"/>
          </p:nvPr>
        </p:nvSpPr>
        <p:spPr>
          <a:xfrm>
            <a:off x="1215977" y="4208501"/>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98" name="Text Placeholder 3"/>
          <p:cNvSpPr>
            <a:spLocks noGrp="1"/>
          </p:cNvSpPr>
          <p:nvPr>
            <p:ph type="body" sz="quarter" idx="23" hasCustomPrompt="1"/>
          </p:nvPr>
        </p:nvSpPr>
        <p:spPr>
          <a:xfrm>
            <a:off x="3047449" y="4196022"/>
            <a:ext cx="2429419" cy="303639"/>
          </a:xfrm>
          <a:prstGeom prst="rect">
            <a:avLst/>
          </a:prstGeom>
        </p:spPr>
        <p:txBody>
          <a:bodyPr lIns="0" tIns="0" rIns="0" bIns="0" anchor="ctr"/>
          <a:lstStyle>
            <a:lvl1pPr marL="0" indent="0" algn="l">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99" name="Text Placeholder 3"/>
          <p:cNvSpPr>
            <a:spLocks noGrp="1"/>
          </p:cNvSpPr>
          <p:nvPr>
            <p:ph type="body" sz="quarter" idx="24" hasCustomPrompt="1"/>
          </p:nvPr>
        </p:nvSpPr>
        <p:spPr>
          <a:xfrm>
            <a:off x="3047449" y="4492927"/>
            <a:ext cx="2429419" cy="252981"/>
          </a:xfrm>
          <a:prstGeom prst="rect">
            <a:avLst/>
          </a:prstGeom>
        </p:spPr>
        <p:txBody>
          <a:bodyPr lIns="0" tIns="0" rIns="0" bIns="0" anchor="ctr"/>
          <a:lstStyle>
            <a:lvl1pPr marL="0" indent="0" algn="l">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00" name="Text Placeholder 3"/>
          <p:cNvSpPr>
            <a:spLocks noGrp="1"/>
          </p:cNvSpPr>
          <p:nvPr>
            <p:ph type="body" sz="half" idx="25" hasCustomPrompt="1"/>
          </p:nvPr>
        </p:nvSpPr>
        <p:spPr>
          <a:xfrm>
            <a:off x="3027683" y="4767534"/>
            <a:ext cx="2458717" cy="774143"/>
          </a:xfrm>
          <a:prstGeom prst="rect">
            <a:avLst/>
          </a:prstGeom>
        </p:spPr>
        <p:txBody>
          <a:bodyPr wrap="square" lIns="0" tIns="0" rIns="0" bIns="0" anchor="t">
            <a:noAutofit/>
          </a:bodyPr>
          <a:lstStyle>
            <a:lvl1pPr marL="0" indent="0" algn="l">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104" name="Rounded Rectangle 103"/>
          <p:cNvSpPr/>
          <p:nvPr userDrawn="1"/>
        </p:nvSpPr>
        <p:spPr>
          <a:xfrm rot="5400000" flipH="1">
            <a:off x="7765520" y="2432580"/>
            <a:ext cx="2123709" cy="5056349"/>
          </a:xfrm>
          <a:prstGeom prst="roundRect">
            <a:avLst>
              <a:gd name="adj" fmla="val 5960"/>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5" name="Rounded Rectangle 104"/>
          <p:cNvSpPr/>
          <p:nvPr userDrawn="1"/>
        </p:nvSpPr>
        <p:spPr>
          <a:xfrm>
            <a:off x="9359367" y="4109587"/>
            <a:ext cx="1702333" cy="1702333"/>
          </a:xfrm>
          <a:prstGeom prst="roundRect">
            <a:avLst/>
          </a:prstGeom>
          <a:noFill/>
          <a:ln w="19050">
            <a:solidFill>
              <a:schemeClr val="accent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bIns="121920" rtlCol="0" anchor="ctr"/>
          <a:lstStyle/>
          <a:p>
            <a:pPr algn="ctr" rtl="0"/>
            <a:endParaRPr lang="en-US" sz="1867"/>
          </a:p>
        </p:txBody>
      </p:sp>
      <p:sp>
        <p:nvSpPr>
          <p:cNvPr id="116" name="Picture Placeholder 7"/>
          <p:cNvSpPr>
            <a:spLocks noGrp="1"/>
          </p:cNvSpPr>
          <p:nvPr>
            <p:ph type="pic" sz="quarter" idx="16" hasCustomPrompt="1"/>
          </p:nvPr>
        </p:nvSpPr>
        <p:spPr>
          <a:xfrm>
            <a:off x="9458281" y="4208501"/>
            <a:ext cx="1504504" cy="1504504"/>
          </a:xfrm>
          <a:prstGeom prst="roundRect">
            <a:avLst/>
          </a:prstGeom>
          <a:solidFill>
            <a:schemeClr val="tx2">
              <a:lumMod val="10000"/>
              <a:lumOff val="90000"/>
            </a:schemeClr>
          </a:solidFill>
          <a:ln w="19050">
            <a:noFill/>
          </a:ln>
          <a:effectLst/>
        </p:spPr>
        <p:txBody>
          <a:bodyPr lIns="0" tIns="91440" rIns="0" bIns="91440" anchor="b"/>
          <a:lstStyle>
            <a:lvl1pPr algn="ctr" rtl="0">
              <a:buNone/>
              <a:defRPr sz="1067">
                <a:solidFill>
                  <a:schemeClr val="tx1">
                    <a:lumMod val="75000"/>
                    <a:lumOff val="25000"/>
                  </a:schemeClr>
                </a:solidFill>
              </a:defRPr>
            </a:lvl1pPr>
          </a:lstStyle>
          <a:p>
            <a:r>
              <a:rPr lang="en-US"/>
              <a:t>Image Holder</a:t>
            </a:r>
          </a:p>
        </p:txBody>
      </p:sp>
      <p:sp>
        <p:nvSpPr>
          <p:cNvPr id="117" name="Text Placeholder 3"/>
          <p:cNvSpPr>
            <a:spLocks noGrp="1"/>
          </p:cNvSpPr>
          <p:nvPr>
            <p:ph type="body" sz="quarter" idx="26" hasCustomPrompt="1"/>
          </p:nvPr>
        </p:nvSpPr>
        <p:spPr>
          <a:xfrm>
            <a:off x="6699967" y="4196022"/>
            <a:ext cx="2429419" cy="303639"/>
          </a:xfrm>
          <a:prstGeom prst="rect">
            <a:avLst/>
          </a:prstGeom>
        </p:spPr>
        <p:txBody>
          <a:bodyPr lIns="0" tIns="0" rIns="0" bIns="0" anchor="ctr"/>
          <a:lstStyle>
            <a:lvl1pPr marL="0" indent="0" algn="r">
              <a:buFont typeface="Arial" panose="020B0604020202020204" pitchFamily="34" charset="0"/>
              <a:buNone/>
              <a:defRPr sz="1867" b="1">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name here</a:t>
            </a:r>
          </a:p>
        </p:txBody>
      </p:sp>
      <p:sp>
        <p:nvSpPr>
          <p:cNvPr id="118" name="Text Placeholder 3"/>
          <p:cNvSpPr>
            <a:spLocks noGrp="1"/>
          </p:cNvSpPr>
          <p:nvPr>
            <p:ph type="body" sz="quarter" idx="27" hasCustomPrompt="1"/>
          </p:nvPr>
        </p:nvSpPr>
        <p:spPr>
          <a:xfrm>
            <a:off x="6699967" y="4492927"/>
            <a:ext cx="2429419" cy="252981"/>
          </a:xfrm>
          <a:prstGeom prst="rect">
            <a:avLst/>
          </a:prstGeom>
        </p:spPr>
        <p:txBody>
          <a:bodyPr lIns="0" tIns="0" rIns="0" bIns="0" anchor="ctr"/>
          <a:lstStyle>
            <a:lvl1pPr marL="0" indent="0" algn="r">
              <a:buFont typeface="Arial" panose="020B0604020202020204" pitchFamily="34" charset="0"/>
              <a:buNone/>
              <a:defRPr sz="1600" b="0">
                <a:solidFill>
                  <a:schemeClr val="tx1">
                    <a:lumMod val="50000"/>
                    <a:lumOff val="50000"/>
                  </a:schemeClr>
                </a:solidFill>
              </a:defRPr>
            </a:lvl1pPr>
            <a:lvl2pPr marL="609585" indent="0" algn="l">
              <a:buNone/>
              <a:defRPr sz="2133"/>
            </a:lvl2pPr>
            <a:lvl3pPr marL="1219170" indent="0" algn="l">
              <a:buNone/>
              <a:defRPr sz="1867"/>
            </a:lvl3pPr>
            <a:lvl4pPr marL="1828754" indent="0" algn="l">
              <a:buNone/>
              <a:defRPr sz="1600"/>
            </a:lvl4pPr>
            <a:lvl5pPr marL="2438339" indent="0" algn="l">
              <a:buNone/>
              <a:defRPr sz="1600"/>
            </a:lvl5pPr>
          </a:lstStyle>
          <a:p>
            <a:pPr lvl="0"/>
            <a:r>
              <a:rPr lang="en-US"/>
              <a:t>Click to add Text</a:t>
            </a:r>
          </a:p>
        </p:txBody>
      </p:sp>
      <p:sp>
        <p:nvSpPr>
          <p:cNvPr id="119" name="Text Placeholder 3"/>
          <p:cNvSpPr>
            <a:spLocks noGrp="1"/>
          </p:cNvSpPr>
          <p:nvPr>
            <p:ph type="body" sz="half" idx="28" hasCustomPrompt="1"/>
          </p:nvPr>
        </p:nvSpPr>
        <p:spPr>
          <a:xfrm>
            <a:off x="6680200" y="4767534"/>
            <a:ext cx="2458717" cy="774143"/>
          </a:xfrm>
          <a:prstGeom prst="rect">
            <a:avLst/>
          </a:prstGeom>
        </p:spPr>
        <p:txBody>
          <a:bodyPr wrap="square" lIns="0" tIns="0" rIns="0" bIns="0" anchor="t">
            <a:noAutofit/>
          </a:bodyPr>
          <a:lstStyle>
            <a:lvl1pPr marL="0" indent="0" algn="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r>
              <a:rPr lang="en-US" sz="1333">
                <a:solidFill>
                  <a:schemeClr val="tx1">
                    <a:lumMod val="50000"/>
                    <a:lumOff val="50000"/>
                  </a:schemeClr>
                </a:solidFill>
              </a:rPr>
              <a:t>Add your Description here</a:t>
            </a: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a:p>
            <a:pPr algn="ctr"/>
            <a:endParaRPr lang="en-US" sz="1333">
              <a:solidFill>
                <a:schemeClr val="tx1">
                  <a:lumMod val="50000"/>
                  <a:lumOff val="50000"/>
                </a:schemeClr>
              </a:solidFill>
            </a:endParaRPr>
          </a:p>
        </p:txBody>
      </p:sp>
    </p:spTree>
    <p:extLst>
      <p:ext uri="{BB962C8B-B14F-4D97-AF65-F5344CB8AC3E}">
        <p14:creationId xmlns:p14="http://schemas.microsoft.com/office/powerpoint/2010/main" val="321345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37"/>
                                        </p:tgtEl>
                                        <p:attrNameLst>
                                          <p:attrName>style.visibility</p:attrName>
                                        </p:attrNameLst>
                                      </p:cBhvr>
                                      <p:to>
                                        <p:strVal val="visible"/>
                                      </p:to>
                                    </p:set>
                                    <p:anim calcmode="lin" valueType="num">
                                      <p:cBhvr>
                                        <p:cTn id="18" dur="500" fill="hold"/>
                                        <p:tgtEl>
                                          <p:spTgt spid="37"/>
                                        </p:tgtEl>
                                        <p:attrNameLst>
                                          <p:attrName>ppt_w</p:attrName>
                                        </p:attrNameLst>
                                      </p:cBhvr>
                                      <p:tavLst>
                                        <p:tav tm="0">
                                          <p:val>
                                            <p:fltVal val="0"/>
                                          </p:val>
                                        </p:tav>
                                        <p:tav tm="100000">
                                          <p:val>
                                            <p:strVal val="#ppt_w"/>
                                          </p:val>
                                        </p:tav>
                                      </p:tavLst>
                                    </p:anim>
                                    <p:anim calcmode="lin" valueType="num">
                                      <p:cBhvr>
                                        <p:cTn id="19" dur="500" fill="hold"/>
                                        <p:tgtEl>
                                          <p:spTgt spid="37"/>
                                        </p:tgtEl>
                                        <p:attrNameLst>
                                          <p:attrName>ppt_h</p:attrName>
                                        </p:attrNameLst>
                                      </p:cBhvr>
                                      <p:tavLst>
                                        <p:tav tm="0">
                                          <p:val>
                                            <p:fltVal val="0"/>
                                          </p:val>
                                        </p:tav>
                                        <p:tav tm="100000">
                                          <p:val>
                                            <p:strVal val="#ppt_h"/>
                                          </p:val>
                                        </p:tav>
                                      </p:tavLst>
                                    </p:anim>
                                    <p:animEffect transition="in" filter="fade">
                                      <p:cBhvr>
                                        <p:cTn id="20" dur="500"/>
                                        <p:tgtEl>
                                          <p:spTgt spid="37"/>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40">
                                            <p:txEl>
                                              <p:pRg st="0" end="0"/>
                                            </p:txEl>
                                          </p:spTgt>
                                        </p:tgtEl>
                                        <p:attrNameLst>
                                          <p:attrName>style.visibility</p:attrName>
                                        </p:attrNameLst>
                                      </p:cBhvr>
                                      <p:to>
                                        <p:strVal val="visible"/>
                                      </p:to>
                                    </p:set>
                                    <p:animEffect transition="in" filter="wipe(left)">
                                      <p:cBhvr>
                                        <p:cTn id="24" dur="500"/>
                                        <p:tgtEl>
                                          <p:spTgt spid="40">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43">
                                            <p:txEl>
                                              <p:pRg st="0" end="0"/>
                                            </p:txEl>
                                          </p:spTgt>
                                        </p:tgtEl>
                                        <p:attrNameLst>
                                          <p:attrName>style.visibility</p:attrName>
                                        </p:attrNameLst>
                                      </p:cBhvr>
                                      <p:to>
                                        <p:strVal val="visible"/>
                                      </p:to>
                                    </p:set>
                                    <p:animEffect transition="in" filter="wipe(left)">
                                      <p:cBhvr>
                                        <p:cTn id="28" dur="500"/>
                                        <p:tgtEl>
                                          <p:spTgt spid="43">
                                            <p:txEl>
                                              <p:pRg st="0" end="0"/>
                                            </p:txEl>
                                          </p:spTgt>
                                        </p:tgtEl>
                                      </p:cBhvr>
                                    </p:animEffect>
                                  </p:childTnLst>
                                </p:cTn>
                              </p:par>
                            </p:childTnLst>
                          </p:cTn>
                        </p:par>
                        <p:par>
                          <p:cTn id="29" fill="hold">
                            <p:stCondLst>
                              <p:cond delay="2500"/>
                            </p:stCondLst>
                            <p:childTnLst>
                              <p:par>
                                <p:cTn id="30" presetID="22" presetClass="entr" presetSubtype="8" fill="hold" grpId="0" nodeType="after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Effect transition="in" filter="wipe(left)">
                                      <p:cBhvr>
                                        <p:cTn id="32" dur="500"/>
                                        <p:tgtEl>
                                          <p:spTgt spid="44">
                                            <p:txEl>
                                              <p:pRg st="0" end="0"/>
                                            </p:txEl>
                                          </p:spTgt>
                                        </p:tgtEl>
                                      </p:cBhvr>
                                    </p:animEffect>
                                  </p:childTnLst>
                                </p:cTn>
                              </p:par>
                            </p:childTnLst>
                          </p:cTn>
                        </p:par>
                        <p:par>
                          <p:cTn id="33" fill="hold">
                            <p:stCondLst>
                              <p:cond delay="3000"/>
                            </p:stCondLst>
                            <p:childTnLst>
                              <p:par>
                                <p:cTn id="34" presetID="2" presetClass="entr" presetSubtype="2" accel="50000" decel="50000" fill="hold" grpId="0" nodeType="afterEffect">
                                  <p:stCondLst>
                                    <p:cond delay="0"/>
                                  </p:stCondLst>
                                  <p:childTnLst>
                                    <p:set>
                                      <p:cBhvr>
                                        <p:cTn id="35" dur="1" fill="hold">
                                          <p:stCondLst>
                                            <p:cond delay="0"/>
                                          </p:stCondLst>
                                        </p:cTn>
                                        <p:tgtEl>
                                          <p:spTgt spid="47"/>
                                        </p:tgtEl>
                                        <p:attrNameLst>
                                          <p:attrName>style.visibility</p:attrName>
                                        </p:attrNameLst>
                                      </p:cBhvr>
                                      <p:to>
                                        <p:strVal val="visible"/>
                                      </p:to>
                                    </p:set>
                                    <p:anim calcmode="lin" valueType="num">
                                      <p:cBhvr additive="base">
                                        <p:cTn id="36" dur="500" fill="hold"/>
                                        <p:tgtEl>
                                          <p:spTgt spid="47"/>
                                        </p:tgtEl>
                                        <p:attrNameLst>
                                          <p:attrName>ppt_x</p:attrName>
                                        </p:attrNameLst>
                                      </p:cBhvr>
                                      <p:tavLst>
                                        <p:tav tm="0">
                                          <p:val>
                                            <p:strVal val="1+#ppt_w/2"/>
                                          </p:val>
                                        </p:tav>
                                        <p:tav tm="100000">
                                          <p:val>
                                            <p:strVal val="#ppt_x"/>
                                          </p:val>
                                        </p:tav>
                                      </p:tavLst>
                                    </p:anim>
                                    <p:anim calcmode="lin" valueType="num">
                                      <p:cBhvr additive="base">
                                        <p:cTn id="37" dur="500" fill="hold"/>
                                        <p:tgtEl>
                                          <p:spTgt spid="47"/>
                                        </p:tgtEl>
                                        <p:attrNameLst>
                                          <p:attrName>ppt_y</p:attrName>
                                        </p:attrNameLst>
                                      </p:cBhvr>
                                      <p:tavLst>
                                        <p:tav tm="0">
                                          <p:val>
                                            <p:strVal val="#ppt_y"/>
                                          </p:val>
                                        </p:tav>
                                        <p:tav tm="100000">
                                          <p:val>
                                            <p:strVal val="#ppt_y"/>
                                          </p:val>
                                        </p:tav>
                                      </p:tavLst>
                                    </p:anim>
                                  </p:childTnLst>
                                </p:cTn>
                              </p:par>
                            </p:childTnLst>
                          </p:cTn>
                        </p:par>
                        <p:par>
                          <p:cTn id="38" fill="hold">
                            <p:stCondLst>
                              <p:cond delay="3500"/>
                            </p:stCondLst>
                            <p:childTnLst>
                              <p:par>
                                <p:cTn id="39" presetID="53" presetClass="entr" presetSubtype="0" fill="hold" grpId="0" nodeType="afterEffect">
                                  <p:stCondLst>
                                    <p:cond delay="0"/>
                                  </p:stCondLst>
                                  <p:childTnLst>
                                    <p:set>
                                      <p:cBhvr>
                                        <p:cTn id="40" dur="1" fill="hold">
                                          <p:stCondLst>
                                            <p:cond delay="0"/>
                                          </p:stCondLst>
                                        </p:cTn>
                                        <p:tgtEl>
                                          <p:spTgt spid="48"/>
                                        </p:tgtEl>
                                        <p:attrNameLst>
                                          <p:attrName>style.visibility</p:attrName>
                                        </p:attrNameLst>
                                      </p:cBhvr>
                                      <p:to>
                                        <p:strVal val="visible"/>
                                      </p:to>
                                    </p:set>
                                    <p:anim calcmode="lin" valueType="num">
                                      <p:cBhvr>
                                        <p:cTn id="41" dur="500" fill="hold"/>
                                        <p:tgtEl>
                                          <p:spTgt spid="48"/>
                                        </p:tgtEl>
                                        <p:attrNameLst>
                                          <p:attrName>ppt_w</p:attrName>
                                        </p:attrNameLst>
                                      </p:cBhvr>
                                      <p:tavLst>
                                        <p:tav tm="0">
                                          <p:val>
                                            <p:fltVal val="0"/>
                                          </p:val>
                                        </p:tav>
                                        <p:tav tm="100000">
                                          <p:val>
                                            <p:strVal val="#ppt_w"/>
                                          </p:val>
                                        </p:tav>
                                      </p:tavLst>
                                    </p:anim>
                                    <p:anim calcmode="lin" valueType="num">
                                      <p:cBhvr>
                                        <p:cTn id="42" dur="500" fill="hold"/>
                                        <p:tgtEl>
                                          <p:spTgt spid="48"/>
                                        </p:tgtEl>
                                        <p:attrNameLst>
                                          <p:attrName>ppt_h</p:attrName>
                                        </p:attrNameLst>
                                      </p:cBhvr>
                                      <p:tavLst>
                                        <p:tav tm="0">
                                          <p:val>
                                            <p:fltVal val="0"/>
                                          </p:val>
                                        </p:tav>
                                        <p:tav tm="100000">
                                          <p:val>
                                            <p:strVal val="#ppt_h"/>
                                          </p:val>
                                        </p:tav>
                                      </p:tavLst>
                                    </p:anim>
                                    <p:animEffect transition="in" filter="fade">
                                      <p:cBhvr>
                                        <p:cTn id="43" dur="500"/>
                                        <p:tgtEl>
                                          <p:spTgt spid="48"/>
                                        </p:tgtEl>
                                      </p:cBhvr>
                                    </p:animEffect>
                                  </p:childTnLst>
                                </p:cTn>
                              </p:par>
                            </p:childTnLst>
                          </p:cTn>
                        </p:par>
                        <p:par>
                          <p:cTn id="44" fill="hold">
                            <p:stCondLst>
                              <p:cond delay="4000"/>
                            </p:stCondLst>
                            <p:childTnLst>
                              <p:par>
                                <p:cTn id="45" presetID="53" presetClass="entr" presetSubtype="16" fill="hold" grpId="0" nodeType="afterEffect">
                                  <p:stCondLst>
                                    <p:cond delay="0"/>
                                  </p:stCondLst>
                                  <p:childTnLst>
                                    <p:set>
                                      <p:cBhvr>
                                        <p:cTn id="46" dur="1" fill="hold">
                                          <p:stCondLst>
                                            <p:cond delay="0"/>
                                          </p:stCondLst>
                                        </p:cTn>
                                        <p:tgtEl>
                                          <p:spTgt spid="72"/>
                                        </p:tgtEl>
                                        <p:attrNameLst>
                                          <p:attrName>style.visibility</p:attrName>
                                        </p:attrNameLst>
                                      </p:cBhvr>
                                      <p:to>
                                        <p:strVal val="visible"/>
                                      </p:to>
                                    </p:set>
                                    <p:anim calcmode="lin" valueType="num">
                                      <p:cBhvr>
                                        <p:cTn id="47" dur="500" fill="hold"/>
                                        <p:tgtEl>
                                          <p:spTgt spid="72"/>
                                        </p:tgtEl>
                                        <p:attrNameLst>
                                          <p:attrName>ppt_w</p:attrName>
                                        </p:attrNameLst>
                                      </p:cBhvr>
                                      <p:tavLst>
                                        <p:tav tm="0">
                                          <p:val>
                                            <p:fltVal val="0"/>
                                          </p:val>
                                        </p:tav>
                                        <p:tav tm="100000">
                                          <p:val>
                                            <p:strVal val="#ppt_w"/>
                                          </p:val>
                                        </p:tav>
                                      </p:tavLst>
                                    </p:anim>
                                    <p:anim calcmode="lin" valueType="num">
                                      <p:cBhvr>
                                        <p:cTn id="48" dur="500" fill="hold"/>
                                        <p:tgtEl>
                                          <p:spTgt spid="72"/>
                                        </p:tgtEl>
                                        <p:attrNameLst>
                                          <p:attrName>ppt_h</p:attrName>
                                        </p:attrNameLst>
                                      </p:cBhvr>
                                      <p:tavLst>
                                        <p:tav tm="0">
                                          <p:val>
                                            <p:fltVal val="0"/>
                                          </p:val>
                                        </p:tav>
                                        <p:tav tm="100000">
                                          <p:val>
                                            <p:strVal val="#ppt_h"/>
                                          </p:val>
                                        </p:tav>
                                      </p:tavLst>
                                    </p:anim>
                                    <p:animEffect transition="in" filter="fade">
                                      <p:cBhvr>
                                        <p:cTn id="49" dur="500"/>
                                        <p:tgtEl>
                                          <p:spTgt spid="72"/>
                                        </p:tgtEl>
                                      </p:cBhvr>
                                    </p:animEffect>
                                  </p:childTnLst>
                                </p:cTn>
                              </p:par>
                            </p:childTnLst>
                          </p:cTn>
                        </p:par>
                        <p:par>
                          <p:cTn id="50" fill="hold">
                            <p:stCondLst>
                              <p:cond delay="4500"/>
                            </p:stCondLst>
                            <p:childTnLst>
                              <p:par>
                                <p:cTn id="51" presetID="22" presetClass="entr" presetSubtype="2" fill="hold" grpId="0" nodeType="afterEffect">
                                  <p:stCondLst>
                                    <p:cond delay="0"/>
                                  </p:stCondLst>
                                  <p:childTnLst>
                                    <p:set>
                                      <p:cBhvr>
                                        <p:cTn id="52" dur="1" fill="hold">
                                          <p:stCondLst>
                                            <p:cond delay="0"/>
                                          </p:stCondLst>
                                        </p:cTn>
                                        <p:tgtEl>
                                          <p:spTgt spid="74">
                                            <p:txEl>
                                              <p:pRg st="0" end="0"/>
                                            </p:txEl>
                                          </p:spTgt>
                                        </p:tgtEl>
                                        <p:attrNameLst>
                                          <p:attrName>style.visibility</p:attrName>
                                        </p:attrNameLst>
                                      </p:cBhvr>
                                      <p:to>
                                        <p:strVal val="visible"/>
                                      </p:to>
                                    </p:set>
                                    <p:animEffect transition="in" filter="wipe(right)">
                                      <p:cBhvr>
                                        <p:cTn id="53" dur="500"/>
                                        <p:tgtEl>
                                          <p:spTgt spid="74">
                                            <p:txEl>
                                              <p:pRg st="0" end="0"/>
                                            </p:txEl>
                                          </p:spTgt>
                                        </p:tgtEl>
                                      </p:cBhvr>
                                    </p:animEffect>
                                  </p:childTnLst>
                                </p:cTn>
                              </p:par>
                            </p:childTnLst>
                          </p:cTn>
                        </p:par>
                        <p:par>
                          <p:cTn id="54" fill="hold">
                            <p:stCondLst>
                              <p:cond delay="5000"/>
                            </p:stCondLst>
                            <p:childTnLst>
                              <p:par>
                                <p:cTn id="55" presetID="22" presetClass="entr" presetSubtype="2" fill="hold" grpId="0" nodeType="afterEffect">
                                  <p:stCondLst>
                                    <p:cond delay="0"/>
                                  </p:stCondLst>
                                  <p:childTnLst>
                                    <p:set>
                                      <p:cBhvr>
                                        <p:cTn id="56" dur="1" fill="hold">
                                          <p:stCondLst>
                                            <p:cond delay="0"/>
                                          </p:stCondLst>
                                        </p:cTn>
                                        <p:tgtEl>
                                          <p:spTgt spid="75">
                                            <p:txEl>
                                              <p:pRg st="0" end="0"/>
                                            </p:txEl>
                                          </p:spTgt>
                                        </p:tgtEl>
                                        <p:attrNameLst>
                                          <p:attrName>style.visibility</p:attrName>
                                        </p:attrNameLst>
                                      </p:cBhvr>
                                      <p:to>
                                        <p:strVal val="visible"/>
                                      </p:to>
                                    </p:set>
                                    <p:animEffect transition="in" filter="wipe(right)">
                                      <p:cBhvr>
                                        <p:cTn id="57" dur="500"/>
                                        <p:tgtEl>
                                          <p:spTgt spid="75">
                                            <p:txEl>
                                              <p:pRg st="0" end="0"/>
                                            </p:txEl>
                                          </p:spTgt>
                                        </p:tgtEl>
                                      </p:cBhvr>
                                    </p:animEffect>
                                  </p:childTnLst>
                                </p:cTn>
                              </p:par>
                            </p:childTnLst>
                          </p:cTn>
                        </p:par>
                        <p:par>
                          <p:cTn id="58" fill="hold">
                            <p:stCondLst>
                              <p:cond delay="5500"/>
                            </p:stCondLst>
                            <p:childTnLst>
                              <p:par>
                                <p:cTn id="59" presetID="22" presetClass="entr" presetSubtype="2" fill="hold" grpId="0" nodeType="afterEffect">
                                  <p:stCondLst>
                                    <p:cond delay="0"/>
                                  </p:stCondLst>
                                  <p:childTnLst>
                                    <p:set>
                                      <p:cBhvr>
                                        <p:cTn id="60" dur="1" fill="hold">
                                          <p:stCondLst>
                                            <p:cond delay="0"/>
                                          </p:stCondLst>
                                        </p:cTn>
                                        <p:tgtEl>
                                          <p:spTgt spid="76">
                                            <p:txEl>
                                              <p:pRg st="0" end="0"/>
                                            </p:txEl>
                                          </p:spTgt>
                                        </p:tgtEl>
                                        <p:attrNameLst>
                                          <p:attrName>style.visibility</p:attrName>
                                        </p:attrNameLst>
                                      </p:cBhvr>
                                      <p:to>
                                        <p:strVal val="visible"/>
                                      </p:to>
                                    </p:set>
                                    <p:animEffect transition="in" filter="wipe(right)">
                                      <p:cBhvr>
                                        <p:cTn id="61" dur="500"/>
                                        <p:tgtEl>
                                          <p:spTgt spid="76">
                                            <p:txEl>
                                              <p:pRg st="0" end="0"/>
                                            </p:txEl>
                                          </p:spTgt>
                                        </p:tgtEl>
                                      </p:cBhvr>
                                    </p:animEffect>
                                  </p:childTnLst>
                                </p:cTn>
                              </p:par>
                            </p:childTnLst>
                          </p:cTn>
                        </p:par>
                        <p:par>
                          <p:cTn id="62" fill="hold">
                            <p:stCondLst>
                              <p:cond delay="6000"/>
                            </p:stCondLst>
                            <p:childTnLst>
                              <p:par>
                                <p:cTn id="63" presetID="2" presetClass="entr" presetSubtype="8" accel="50000" decel="50000" fill="hold" grpId="0" nodeType="afterEffect">
                                  <p:stCondLst>
                                    <p:cond delay="0"/>
                                  </p:stCondLst>
                                  <p:childTnLst>
                                    <p:set>
                                      <p:cBhvr>
                                        <p:cTn id="64" dur="1" fill="hold">
                                          <p:stCondLst>
                                            <p:cond delay="0"/>
                                          </p:stCondLst>
                                        </p:cTn>
                                        <p:tgtEl>
                                          <p:spTgt spid="77"/>
                                        </p:tgtEl>
                                        <p:attrNameLst>
                                          <p:attrName>style.visibility</p:attrName>
                                        </p:attrNameLst>
                                      </p:cBhvr>
                                      <p:to>
                                        <p:strVal val="visible"/>
                                      </p:to>
                                    </p:set>
                                    <p:anim calcmode="lin" valueType="num">
                                      <p:cBhvr additive="base">
                                        <p:cTn id="65" dur="500" fill="hold"/>
                                        <p:tgtEl>
                                          <p:spTgt spid="77"/>
                                        </p:tgtEl>
                                        <p:attrNameLst>
                                          <p:attrName>ppt_x</p:attrName>
                                        </p:attrNameLst>
                                      </p:cBhvr>
                                      <p:tavLst>
                                        <p:tav tm="0">
                                          <p:val>
                                            <p:strVal val="0-#ppt_w/2"/>
                                          </p:val>
                                        </p:tav>
                                        <p:tav tm="100000">
                                          <p:val>
                                            <p:strVal val="#ppt_x"/>
                                          </p:val>
                                        </p:tav>
                                      </p:tavLst>
                                    </p:anim>
                                    <p:anim calcmode="lin" valueType="num">
                                      <p:cBhvr additive="base">
                                        <p:cTn id="66" dur="500" fill="hold"/>
                                        <p:tgtEl>
                                          <p:spTgt spid="77"/>
                                        </p:tgtEl>
                                        <p:attrNameLst>
                                          <p:attrName>ppt_y</p:attrName>
                                        </p:attrNameLst>
                                      </p:cBhvr>
                                      <p:tavLst>
                                        <p:tav tm="0">
                                          <p:val>
                                            <p:strVal val="#ppt_y"/>
                                          </p:val>
                                        </p:tav>
                                        <p:tav tm="100000">
                                          <p:val>
                                            <p:strVal val="#ppt_y"/>
                                          </p:val>
                                        </p:tav>
                                      </p:tavLst>
                                    </p:anim>
                                  </p:childTnLst>
                                </p:cTn>
                              </p:par>
                            </p:childTnLst>
                          </p:cTn>
                        </p:par>
                        <p:par>
                          <p:cTn id="67" fill="hold">
                            <p:stCondLst>
                              <p:cond delay="6500"/>
                            </p:stCondLst>
                            <p:childTnLst>
                              <p:par>
                                <p:cTn id="68" presetID="53" presetClass="entr" presetSubtype="0" fill="hold" grpId="0" nodeType="afterEffect">
                                  <p:stCondLst>
                                    <p:cond delay="0"/>
                                  </p:stCondLst>
                                  <p:childTnLst>
                                    <p:set>
                                      <p:cBhvr>
                                        <p:cTn id="69" dur="1" fill="hold">
                                          <p:stCondLst>
                                            <p:cond delay="0"/>
                                          </p:stCondLst>
                                        </p:cTn>
                                        <p:tgtEl>
                                          <p:spTgt spid="78"/>
                                        </p:tgtEl>
                                        <p:attrNameLst>
                                          <p:attrName>style.visibility</p:attrName>
                                        </p:attrNameLst>
                                      </p:cBhvr>
                                      <p:to>
                                        <p:strVal val="visible"/>
                                      </p:to>
                                    </p:set>
                                    <p:anim calcmode="lin" valueType="num">
                                      <p:cBhvr>
                                        <p:cTn id="70" dur="500" fill="hold"/>
                                        <p:tgtEl>
                                          <p:spTgt spid="78"/>
                                        </p:tgtEl>
                                        <p:attrNameLst>
                                          <p:attrName>ppt_w</p:attrName>
                                        </p:attrNameLst>
                                      </p:cBhvr>
                                      <p:tavLst>
                                        <p:tav tm="0">
                                          <p:val>
                                            <p:fltVal val="0"/>
                                          </p:val>
                                        </p:tav>
                                        <p:tav tm="100000">
                                          <p:val>
                                            <p:strVal val="#ppt_w"/>
                                          </p:val>
                                        </p:tav>
                                      </p:tavLst>
                                    </p:anim>
                                    <p:anim calcmode="lin" valueType="num">
                                      <p:cBhvr>
                                        <p:cTn id="71" dur="500" fill="hold"/>
                                        <p:tgtEl>
                                          <p:spTgt spid="78"/>
                                        </p:tgtEl>
                                        <p:attrNameLst>
                                          <p:attrName>ppt_h</p:attrName>
                                        </p:attrNameLst>
                                      </p:cBhvr>
                                      <p:tavLst>
                                        <p:tav tm="0">
                                          <p:val>
                                            <p:fltVal val="0"/>
                                          </p:val>
                                        </p:tav>
                                        <p:tav tm="100000">
                                          <p:val>
                                            <p:strVal val="#ppt_h"/>
                                          </p:val>
                                        </p:tav>
                                      </p:tavLst>
                                    </p:anim>
                                    <p:animEffect transition="in" filter="fade">
                                      <p:cBhvr>
                                        <p:cTn id="72" dur="500"/>
                                        <p:tgtEl>
                                          <p:spTgt spid="78"/>
                                        </p:tgtEl>
                                      </p:cBhvr>
                                    </p:animEffect>
                                  </p:childTnLst>
                                </p:cTn>
                              </p:par>
                            </p:childTnLst>
                          </p:cTn>
                        </p:par>
                        <p:par>
                          <p:cTn id="73" fill="hold">
                            <p:stCondLst>
                              <p:cond delay="7000"/>
                            </p:stCondLst>
                            <p:childTnLst>
                              <p:par>
                                <p:cTn id="74" presetID="53" presetClass="entr" presetSubtype="16" fill="hold" grpId="0" nodeType="afterEffect">
                                  <p:stCondLst>
                                    <p:cond delay="0"/>
                                  </p:stCondLst>
                                  <p:childTnLst>
                                    <p:set>
                                      <p:cBhvr>
                                        <p:cTn id="75" dur="1" fill="hold">
                                          <p:stCondLst>
                                            <p:cond delay="0"/>
                                          </p:stCondLst>
                                        </p:cTn>
                                        <p:tgtEl>
                                          <p:spTgt spid="96"/>
                                        </p:tgtEl>
                                        <p:attrNameLst>
                                          <p:attrName>style.visibility</p:attrName>
                                        </p:attrNameLst>
                                      </p:cBhvr>
                                      <p:to>
                                        <p:strVal val="visible"/>
                                      </p:to>
                                    </p:set>
                                    <p:anim calcmode="lin" valueType="num">
                                      <p:cBhvr>
                                        <p:cTn id="76" dur="500" fill="hold"/>
                                        <p:tgtEl>
                                          <p:spTgt spid="96"/>
                                        </p:tgtEl>
                                        <p:attrNameLst>
                                          <p:attrName>ppt_w</p:attrName>
                                        </p:attrNameLst>
                                      </p:cBhvr>
                                      <p:tavLst>
                                        <p:tav tm="0">
                                          <p:val>
                                            <p:fltVal val="0"/>
                                          </p:val>
                                        </p:tav>
                                        <p:tav tm="100000">
                                          <p:val>
                                            <p:strVal val="#ppt_w"/>
                                          </p:val>
                                        </p:tav>
                                      </p:tavLst>
                                    </p:anim>
                                    <p:anim calcmode="lin" valueType="num">
                                      <p:cBhvr>
                                        <p:cTn id="77" dur="500" fill="hold"/>
                                        <p:tgtEl>
                                          <p:spTgt spid="96"/>
                                        </p:tgtEl>
                                        <p:attrNameLst>
                                          <p:attrName>ppt_h</p:attrName>
                                        </p:attrNameLst>
                                      </p:cBhvr>
                                      <p:tavLst>
                                        <p:tav tm="0">
                                          <p:val>
                                            <p:fltVal val="0"/>
                                          </p:val>
                                        </p:tav>
                                        <p:tav tm="100000">
                                          <p:val>
                                            <p:strVal val="#ppt_h"/>
                                          </p:val>
                                        </p:tav>
                                      </p:tavLst>
                                    </p:anim>
                                    <p:animEffect transition="in" filter="fade">
                                      <p:cBhvr>
                                        <p:cTn id="78" dur="500"/>
                                        <p:tgtEl>
                                          <p:spTgt spid="96"/>
                                        </p:tgtEl>
                                      </p:cBhvr>
                                    </p:animEffect>
                                  </p:childTnLst>
                                </p:cTn>
                              </p:par>
                            </p:childTnLst>
                          </p:cTn>
                        </p:par>
                        <p:par>
                          <p:cTn id="79" fill="hold">
                            <p:stCondLst>
                              <p:cond delay="7500"/>
                            </p:stCondLst>
                            <p:childTnLst>
                              <p:par>
                                <p:cTn id="80" presetID="22" presetClass="entr" presetSubtype="8" fill="hold" grpId="0" nodeType="afterEffect">
                                  <p:stCondLst>
                                    <p:cond delay="0"/>
                                  </p:stCondLst>
                                  <p:childTnLst>
                                    <p:set>
                                      <p:cBhvr>
                                        <p:cTn id="81" dur="1" fill="hold">
                                          <p:stCondLst>
                                            <p:cond delay="0"/>
                                          </p:stCondLst>
                                        </p:cTn>
                                        <p:tgtEl>
                                          <p:spTgt spid="98">
                                            <p:txEl>
                                              <p:pRg st="0" end="0"/>
                                            </p:txEl>
                                          </p:spTgt>
                                        </p:tgtEl>
                                        <p:attrNameLst>
                                          <p:attrName>style.visibility</p:attrName>
                                        </p:attrNameLst>
                                      </p:cBhvr>
                                      <p:to>
                                        <p:strVal val="visible"/>
                                      </p:to>
                                    </p:set>
                                    <p:animEffect transition="in" filter="wipe(left)">
                                      <p:cBhvr>
                                        <p:cTn id="82" dur="500"/>
                                        <p:tgtEl>
                                          <p:spTgt spid="98">
                                            <p:txEl>
                                              <p:pRg st="0" end="0"/>
                                            </p:txEl>
                                          </p:spTgt>
                                        </p:tgtEl>
                                      </p:cBhvr>
                                    </p:animEffect>
                                  </p:childTnLst>
                                </p:cTn>
                              </p:par>
                            </p:childTnLst>
                          </p:cTn>
                        </p:par>
                        <p:par>
                          <p:cTn id="83" fill="hold">
                            <p:stCondLst>
                              <p:cond delay="8000"/>
                            </p:stCondLst>
                            <p:childTnLst>
                              <p:par>
                                <p:cTn id="84" presetID="22" presetClass="entr" presetSubtype="8" fill="hold" grpId="0" nodeType="afterEffect">
                                  <p:stCondLst>
                                    <p:cond delay="0"/>
                                  </p:stCondLst>
                                  <p:childTnLst>
                                    <p:set>
                                      <p:cBhvr>
                                        <p:cTn id="85" dur="1" fill="hold">
                                          <p:stCondLst>
                                            <p:cond delay="0"/>
                                          </p:stCondLst>
                                        </p:cTn>
                                        <p:tgtEl>
                                          <p:spTgt spid="99">
                                            <p:txEl>
                                              <p:pRg st="0" end="0"/>
                                            </p:txEl>
                                          </p:spTgt>
                                        </p:tgtEl>
                                        <p:attrNameLst>
                                          <p:attrName>style.visibility</p:attrName>
                                        </p:attrNameLst>
                                      </p:cBhvr>
                                      <p:to>
                                        <p:strVal val="visible"/>
                                      </p:to>
                                    </p:set>
                                    <p:animEffect transition="in" filter="wipe(left)">
                                      <p:cBhvr>
                                        <p:cTn id="86" dur="500"/>
                                        <p:tgtEl>
                                          <p:spTgt spid="99">
                                            <p:txEl>
                                              <p:pRg st="0" end="0"/>
                                            </p:txEl>
                                          </p:spTgt>
                                        </p:tgtEl>
                                      </p:cBhvr>
                                    </p:animEffect>
                                  </p:childTnLst>
                                </p:cTn>
                              </p:par>
                            </p:childTnLst>
                          </p:cTn>
                        </p:par>
                        <p:par>
                          <p:cTn id="87" fill="hold">
                            <p:stCondLst>
                              <p:cond delay="8500"/>
                            </p:stCondLst>
                            <p:childTnLst>
                              <p:par>
                                <p:cTn id="88" presetID="22" presetClass="entr" presetSubtype="8" fill="hold" grpId="0" nodeType="afterEffect">
                                  <p:stCondLst>
                                    <p:cond delay="0"/>
                                  </p:stCondLst>
                                  <p:childTnLst>
                                    <p:set>
                                      <p:cBhvr>
                                        <p:cTn id="89" dur="1" fill="hold">
                                          <p:stCondLst>
                                            <p:cond delay="0"/>
                                          </p:stCondLst>
                                        </p:cTn>
                                        <p:tgtEl>
                                          <p:spTgt spid="100">
                                            <p:txEl>
                                              <p:pRg st="0" end="0"/>
                                            </p:txEl>
                                          </p:spTgt>
                                        </p:tgtEl>
                                        <p:attrNameLst>
                                          <p:attrName>style.visibility</p:attrName>
                                        </p:attrNameLst>
                                      </p:cBhvr>
                                      <p:to>
                                        <p:strVal val="visible"/>
                                      </p:to>
                                    </p:set>
                                    <p:animEffect transition="in" filter="wipe(left)">
                                      <p:cBhvr>
                                        <p:cTn id="90" dur="500"/>
                                        <p:tgtEl>
                                          <p:spTgt spid="100">
                                            <p:txEl>
                                              <p:pRg st="0" end="0"/>
                                            </p:txEl>
                                          </p:spTgt>
                                        </p:tgtEl>
                                      </p:cBhvr>
                                    </p:animEffect>
                                  </p:childTnLst>
                                </p:cTn>
                              </p:par>
                            </p:childTnLst>
                          </p:cTn>
                        </p:par>
                        <p:par>
                          <p:cTn id="91" fill="hold">
                            <p:stCondLst>
                              <p:cond delay="9000"/>
                            </p:stCondLst>
                            <p:childTnLst>
                              <p:par>
                                <p:cTn id="92" presetID="2" presetClass="entr" presetSubtype="2" accel="50000" decel="50000" fill="hold" grpId="0" nodeType="afterEffect">
                                  <p:stCondLst>
                                    <p:cond delay="0"/>
                                  </p:stCondLst>
                                  <p:childTnLst>
                                    <p:set>
                                      <p:cBhvr>
                                        <p:cTn id="93" dur="1" fill="hold">
                                          <p:stCondLst>
                                            <p:cond delay="0"/>
                                          </p:stCondLst>
                                        </p:cTn>
                                        <p:tgtEl>
                                          <p:spTgt spid="104"/>
                                        </p:tgtEl>
                                        <p:attrNameLst>
                                          <p:attrName>style.visibility</p:attrName>
                                        </p:attrNameLst>
                                      </p:cBhvr>
                                      <p:to>
                                        <p:strVal val="visible"/>
                                      </p:to>
                                    </p:set>
                                    <p:anim calcmode="lin" valueType="num">
                                      <p:cBhvr additive="base">
                                        <p:cTn id="94" dur="500" fill="hold"/>
                                        <p:tgtEl>
                                          <p:spTgt spid="104"/>
                                        </p:tgtEl>
                                        <p:attrNameLst>
                                          <p:attrName>ppt_x</p:attrName>
                                        </p:attrNameLst>
                                      </p:cBhvr>
                                      <p:tavLst>
                                        <p:tav tm="0">
                                          <p:val>
                                            <p:strVal val="1+#ppt_w/2"/>
                                          </p:val>
                                        </p:tav>
                                        <p:tav tm="100000">
                                          <p:val>
                                            <p:strVal val="#ppt_x"/>
                                          </p:val>
                                        </p:tav>
                                      </p:tavLst>
                                    </p:anim>
                                    <p:anim calcmode="lin" valueType="num">
                                      <p:cBhvr additive="base">
                                        <p:cTn id="95" dur="500" fill="hold"/>
                                        <p:tgtEl>
                                          <p:spTgt spid="104"/>
                                        </p:tgtEl>
                                        <p:attrNameLst>
                                          <p:attrName>ppt_y</p:attrName>
                                        </p:attrNameLst>
                                      </p:cBhvr>
                                      <p:tavLst>
                                        <p:tav tm="0">
                                          <p:val>
                                            <p:strVal val="#ppt_y"/>
                                          </p:val>
                                        </p:tav>
                                        <p:tav tm="100000">
                                          <p:val>
                                            <p:strVal val="#ppt_y"/>
                                          </p:val>
                                        </p:tav>
                                      </p:tavLst>
                                    </p:anim>
                                  </p:childTnLst>
                                </p:cTn>
                              </p:par>
                            </p:childTnLst>
                          </p:cTn>
                        </p:par>
                        <p:par>
                          <p:cTn id="96" fill="hold">
                            <p:stCondLst>
                              <p:cond delay="9500"/>
                            </p:stCondLst>
                            <p:childTnLst>
                              <p:par>
                                <p:cTn id="97" presetID="53" presetClass="entr" presetSubtype="0" fill="hold" grpId="0" nodeType="afterEffect">
                                  <p:stCondLst>
                                    <p:cond delay="0"/>
                                  </p:stCondLst>
                                  <p:childTnLst>
                                    <p:set>
                                      <p:cBhvr>
                                        <p:cTn id="98" dur="1" fill="hold">
                                          <p:stCondLst>
                                            <p:cond delay="0"/>
                                          </p:stCondLst>
                                        </p:cTn>
                                        <p:tgtEl>
                                          <p:spTgt spid="105"/>
                                        </p:tgtEl>
                                        <p:attrNameLst>
                                          <p:attrName>style.visibility</p:attrName>
                                        </p:attrNameLst>
                                      </p:cBhvr>
                                      <p:to>
                                        <p:strVal val="visible"/>
                                      </p:to>
                                    </p:set>
                                    <p:anim calcmode="lin" valueType="num">
                                      <p:cBhvr>
                                        <p:cTn id="99" dur="500" fill="hold"/>
                                        <p:tgtEl>
                                          <p:spTgt spid="105"/>
                                        </p:tgtEl>
                                        <p:attrNameLst>
                                          <p:attrName>ppt_w</p:attrName>
                                        </p:attrNameLst>
                                      </p:cBhvr>
                                      <p:tavLst>
                                        <p:tav tm="0">
                                          <p:val>
                                            <p:fltVal val="0"/>
                                          </p:val>
                                        </p:tav>
                                        <p:tav tm="100000">
                                          <p:val>
                                            <p:strVal val="#ppt_w"/>
                                          </p:val>
                                        </p:tav>
                                      </p:tavLst>
                                    </p:anim>
                                    <p:anim calcmode="lin" valueType="num">
                                      <p:cBhvr>
                                        <p:cTn id="100" dur="500" fill="hold"/>
                                        <p:tgtEl>
                                          <p:spTgt spid="105"/>
                                        </p:tgtEl>
                                        <p:attrNameLst>
                                          <p:attrName>ppt_h</p:attrName>
                                        </p:attrNameLst>
                                      </p:cBhvr>
                                      <p:tavLst>
                                        <p:tav tm="0">
                                          <p:val>
                                            <p:fltVal val="0"/>
                                          </p:val>
                                        </p:tav>
                                        <p:tav tm="100000">
                                          <p:val>
                                            <p:strVal val="#ppt_h"/>
                                          </p:val>
                                        </p:tav>
                                      </p:tavLst>
                                    </p:anim>
                                    <p:animEffect transition="in" filter="fade">
                                      <p:cBhvr>
                                        <p:cTn id="101" dur="500"/>
                                        <p:tgtEl>
                                          <p:spTgt spid="105"/>
                                        </p:tgtEl>
                                      </p:cBhvr>
                                    </p:animEffect>
                                  </p:childTnLst>
                                </p:cTn>
                              </p:par>
                            </p:childTnLst>
                          </p:cTn>
                        </p:par>
                        <p:par>
                          <p:cTn id="102" fill="hold">
                            <p:stCondLst>
                              <p:cond delay="10000"/>
                            </p:stCondLst>
                            <p:childTnLst>
                              <p:par>
                                <p:cTn id="103" presetID="53" presetClass="entr" presetSubtype="16" fill="hold" grpId="0" nodeType="afterEffect">
                                  <p:stCondLst>
                                    <p:cond delay="0"/>
                                  </p:stCondLst>
                                  <p:childTnLst>
                                    <p:set>
                                      <p:cBhvr>
                                        <p:cTn id="104" dur="1" fill="hold">
                                          <p:stCondLst>
                                            <p:cond delay="0"/>
                                          </p:stCondLst>
                                        </p:cTn>
                                        <p:tgtEl>
                                          <p:spTgt spid="116"/>
                                        </p:tgtEl>
                                        <p:attrNameLst>
                                          <p:attrName>style.visibility</p:attrName>
                                        </p:attrNameLst>
                                      </p:cBhvr>
                                      <p:to>
                                        <p:strVal val="visible"/>
                                      </p:to>
                                    </p:set>
                                    <p:anim calcmode="lin" valueType="num">
                                      <p:cBhvr>
                                        <p:cTn id="105" dur="500" fill="hold"/>
                                        <p:tgtEl>
                                          <p:spTgt spid="116"/>
                                        </p:tgtEl>
                                        <p:attrNameLst>
                                          <p:attrName>ppt_w</p:attrName>
                                        </p:attrNameLst>
                                      </p:cBhvr>
                                      <p:tavLst>
                                        <p:tav tm="0">
                                          <p:val>
                                            <p:fltVal val="0"/>
                                          </p:val>
                                        </p:tav>
                                        <p:tav tm="100000">
                                          <p:val>
                                            <p:strVal val="#ppt_w"/>
                                          </p:val>
                                        </p:tav>
                                      </p:tavLst>
                                    </p:anim>
                                    <p:anim calcmode="lin" valueType="num">
                                      <p:cBhvr>
                                        <p:cTn id="106" dur="500" fill="hold"/>
                                        <p:tgtEl>
                                          <p:spTgt spid="116"/>
                                        </p:tgtEl>
                                        <p:attrNameLst>
                                          <p:attrName>ppt_h</p:attrName>
                                        </p:attrNameLst>
                                      </p:cBhvr>
                                      <p:tavLst>
                                        <p:tav tm="0">
                                          <p:val>
                                            <p:fltVal val="0"/>
                                          </p:val>
                                        </p:tav>
                                        <p:tav tm="100000">
                                          <p:val>
                                            <p:strVal val="#ppt_h"/>
                                          </p:val>
                                        </p:tav>
                                      </p:tavLst>
                                    </p:anim>
                                    <p:animEffect transition="in" filter="fade">
                                      <p:cBhvr>
                                        <p:cTn id="107" dur="500"/>
                                        <p:tgtEl>
                                          <p:spTgt spid="116"/>
                                        </p:tgtEl>
                                      </p:cBhvr>
                                    </p:animEffect>
                                  </p:childTnLst>
                                </p:cTn>
                              </p:par>
                            </p:childTnLst>
                          </p:cTn>
                        </p:par>
                        <p:par>
                          <p:cTn id="108" fill="hold">
                            <p:stCondLst>
                              <p:cond delay="10500"/>
                            </p:stCondLst>
                            <p:childTnLst>
                              <p:par>
                                <p:cTn id="109" presetID="22" presetClass="entr" presetSubtype="2" fill="hold" grpId="0" nodeType="afterEffect">
                                  <p:stCondLst>
                                    <p:cond delay="0"/>
                                  </p:stCondLst>
                                  <p:childTnLst>
                                    <p:set>
                                      <p:cBhvr>
                                        <p:cTn id="110" dur="1" fill="hold">
                                          <p:stCondLst>
                                            <p:cond delay="0"/>
                                          </p:stCondLst>
                                        </p:cTn>
                                        <p:tgtEl>
                                          <p:spTgt spid="117">
                                            <p:txEl>
                                              <p:pRg st="0" end="0"/>
                                            </p:txEl>
                                          </p:spTgt>
                                        </p:tgtEl>
                                        <p:attrNameLst>
                                          <p:attrName>style.visibility</p:attrName>
                                        </p:attrNameLst>
                                      </p:cBhvr>
                                      <p:to>
                                        <p:strVal val="visible"/>
                                      </p:to>
                                    </p:set>
                                    <p:animEffect transition="in" filter="wipe(right)">
                                      <p:cBhvr>
                                        <p:cTn id="111" dur="500"/>
                                        <p:tgtEl>
                                          <p:spTgt spid="117">
                                            <p:txEl>
                                              <p:pRg st="0" end="0"/>
                                            </p:txEl>
                                          </p:spTgt>
                                        </p:tgtEl>
                                      </p:cBhvr>
                                    </p:animEffect>
                                  </p:childTnLst>
                                </p:cTn>
                              </p:par>
                            </p:childTnLst>
                          </p:cTn>
                        </p:par>
                        <p:par>
                          <p:cTn id="112" fill="hold">
                            <p:stCondLst>
                              <p:cond delay="11000"/>
                            </p:stCondLst>
                            <p:childTnLst>
                              <p:par>
                                <p:cTn id="113" presetID="22" presetClass="entr" presetSubtype="2" fill="hold" grpId="0" nodeType="afterEffect">
                                  <p:stCondLst>
                                    <p:cond delay="0"/>
                                  </p:stCondLst>
                                  <p:childTnLst>
                                    <p:set>
                                      <p:cBhvr>
                                        <p:cTn id="114" dur="1" fill="hold">
                                          <p:stCondLst>
                                            <p:cond delay="0"/>
                                          </p:stCondLst>
                                        </p:cTn>
                                        <p:tgtEl>
                                          <p:spTgt spid="118">
                                            <p:txEl>
                                              <p:pRg st="0" end="0"/>
                                            </p:txEl>
                                          </p:spTgt>
                                        </p:tgtEl>
                                        <p:attrNameLst>
                                          <p:attrName>style.visibility</p:attrName>
                                        </p:attrNameLst>
                                      </p:cBhvr>
                                      <p:to>
                                        <p:strVal val="visible"/>
                                      </p:to>
                                    </p:set>
                                    <p:animEffect transition="in" filter="wipe(right)">
                                      <p:cBhvr>
                                        <p:cTn id="115" dur="500"/>
                                        <p:tgtEl>
                                          <p:spTgt spid="118">
                                            <p:txEl>
                                              <p:pRg st="0" end="0"/>
                                            </p:txEl>
                                          </p:spTgt>
                                        </p:tgtEl>
                                      </p:cBhvr>
                                    </p:animEffect>
                                  </p:childTnLst>
                                </p:cTn>
                              </p:par>
                            </p:childTnLst>
                          </p:cTn>
                        </p:par>
                        <p:par>
                          <p:cTn id="116" fill="hold">
                            <p:stCondLst>
                              <p:cond delay="11500"/>
                            </p:stCondLst>
                            <p:childTnLst>
                              <p:par>
                                <p:cTn id="117" presetID="22" presetClass="entr" presetSubtype="2" fill="hold" grpId="0" nodeType="afterEffect">
                                  <p:stCondLst>
                                    <p:cond delay="0"/>
                                  </p:stCondLst>
                                  <p:childTnLst>
                                    <p:set>
                                      <p:cBhvr>
                                        <p:cTn id="118" dur="1" fill="hold">
                                          <p:stCondLst>
                                            <p:cond delay="0"/>
                                          </p:stCondLst>
                                        </p:cTn>
                                        <p:tgtEl>
                                          <p:spTgt spid="119">
                                            <p:txEl>
                                              <p:pRg st="0" end="0"/>
                                            </p:txEl>
                                          </p:spTgt>
                                        </p:tgtEl>
                                        <p:attrNameLst>
                                          <p:attrName>style.visibility</p:attrName>
                                        </p:attrNameLst>
                                      </p:cBhvr>
                                      <p:to>
                                        <p:strVal val="visible"/>
                                      </p:to>
                                    </p:set>
                                    <p:animEffect transition="in" filter="wipe(right)">
                                      <p:cBhvr>
                                        <p:cTn id="119" dur="500"/>
                                        <p:tgtEl>
                                          <p:spTgt spid="1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7" grpId="0" animBg="1"/>
      <p:bldP spid="40" grpId="0" build="p">
        <p:tmplLst>
          <p:tmpl lvl="1">
            <p:tnLst>
              <p:par>
                <p:cTn presetID="22" presetClass="entr" presetSubtype="8" fill="hold" nodeType="after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3" grpId="0" build="p">
        <p:tmplLst>
          <p:tmpl lvl="1">
            <p:tnLst>
              <p:par>
                <p:cTn presetID="22" presetClass="entr" presetSubtype="8"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build="p">
        <p:tmplLst>
          <p:tmpl lvl="1">
            <p:tnLst>
              <p:par>
                <p:cTn presetID="22" presetClass="entr" presetSubtype="8"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7" grpId="0" animBg="1"/>
      <p:bldP spid="48" grpId="0" animBg="1"/>
      <p:bldP spid="72" grpId="0" animBg="1"/>
      <p:bldP spid="74" grpId="0" build="p">
        <p:tmplLst>
          <p:tmpl lvl="1">
            <p:tnLst>
              <p:par>
                <p:cTn presetID="22" presetClass="entr" presetSubtype="2" fill="hold" nodeType="afterEffect">
                  <p:stCondLst>
                    <p:cond delay="0"/>
                  </p:stCondLst>
                  <p:childTnLst>
                    <p:set>
                      <p:cBhvr>
                        <p:cTn dur="1" fill="hold">
                          <p:stCondLst>
                            <p:cond delay="0"/>
                          </p:stCondLst>
                        </p:cTn>
                        <p:tgtEl>
                          <p:spTgt spid="74"/>
                        </p:tgtEl>
                        <p:attrNameLst>
                          <p:attrName>style.visibility</p:attrName>
                        </p:attrNameLst>
                      </p:cBhvr>
                      <p:to>
                        <p:strVal val="visible"/>
                      </p:to>
                    </p:set>
                    <p:animEffect transition="in" filter="wipe(right)">
                      <p:cBhvr>
                        <p:cTn dur="500"/>
                        <p:tgtEl>
                          <p:spTgt spid="74"/>
                        </p:tgtEl>
                      </p:cBhvr>
                    </p:animEffect>
                  </p:childTnLst>
                </p:cTn>
              </p:par>
            </p:tnLst>
          </p:tmpl>
        </p:tmplLst>
      </p:bldP>
      <p:bldP spid="75" grpId="0" build="p">
        <p:tmplLst>
          <p:tmpl lvl="1">
            <p:tnLst>
              <p:par>
                <p:cTn presetID="22" presetClass="entr" presetSubtype="2" fill="hold" nodeType="afterEffect">
                  <p:stCondLst>
                    <p:cond delay="0"/>
                  </p:stCondLst>
                  <p:childTnLst>
                    <p:set>
                      <p:cBhvr>
                        <p:cTn dur="1" fill="hold">
                          <p:stCondLst>
                            <p:cond delay="0"/>
                          </p:stCondLst>
                        </p:cTn>
                        <p:tgtEl>
                          <p:spTgt spid="75"/>
                        </p:tgtEl>
                        <p:attrNameLst>
                          <p:attrName>style.visibility</p:attrName>
                        </p:attrNameLst>
                      </p:cBhvr>
                      <p:to>
                        <p:strVal val="visible"/>
                      </p:to>
                    </p:set>
                    <p:animEffect transition="in" filter="wipe(right)">
                      <p:cBhvr>
                        <p:cTn dur="500"/>
                        <p:tgtEl>
                          <p:spTgt spid="75"/>
                        </p:tgtEl>
                      </p:cBhvr>
                    </p:animEffect>
                  </p:childTnLst>
                </p:cTn>
              </p:par>
            </p:tnLst>
          </p:tmpl>
        </p:tmplLst>
      </p:bldP>
      <p:bldP spid="76" grpId="0" build="p">
        <p:tmplLst>
          <p:tmpl lvl="1">
            <p:tnLst>
              <p:par>
                <p:cTn presetID="22" presetClass="entr" presetSubtype="2" fill="hold" nodeType="afterEffect">
                  <p:stCondLst>
                    <p:cond delay="0"/>
                  </p:stCondLst>
                  <p:childTnLst>
                    <p:set>
                      <p:cBhvr>
                        <p:cTn dur="1" fill="hold">
                          <p:stCondLst>
                            <p:cond delay="0"/>
                          </p:stCondLst>
                        </p:cTn>
                        <p:tgtEl>
                          <p:spTgt spid="76"/>
                        </p:tgtEl>
                        <p:attrNameLst>
                          <p:attrName>style.visibility</p:attrName>
                        </p:attrNameLst>
                      </p:cBhvr>
                      <p:to>
                        <p:strVal val="visible"/>
                      </p:to>
                    </p:set>
                    <p:animEffect transition="in" filter="wipe(right)">
                      <p:cBhvr>
                        <p:cTn dur="500"/>
                        <p:tgtEl>
                          <p:spTgt spid="76"/>
                        </p:tgtEl>
                      </p:cBhvr>
                    </p:animEffect>
                  </p:childTnLst>
                </p:cTn>
              </p:par>
            </p:tnLst>
          </p:tmpl>
        </p:tmplLst>
      </p:bldP>
      <p:bldP spid="77" grpId="0" animBg="1"/>
      <p:bldP spid="78" grpId="0" animBg="1"/>
      <p:bldP spid="96" grpId="0" animBg="1"/>
      <p:bldP spid="98" grpId="0" build="p">
        <p:tmplLst>
          <p:tmpl lvl="1">
            <p:tnLst>
              <p:par>
                <p:cTn presetID="22" presetClass="entr" presetSubtype="8"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wipe(left)">
                      <p:cBhvr>
                        <p:cTn dur="500"/>
                        <p:tgtEl>
                          <p:spTgt spid="98"/>
                        </p:tgtEl>
                      </p:cBhvr>
                    </p:animEffect>
                  </p:childTnLst>
                </p:cTn>
              </p:par>
            </p:tnLst>
          </p:tmpl>
        </p:tmplLst>
      </p:bldP>
      <p:bldP spid="99" grpId="0" build="p">
        <p:tmplLst>
          <p:tmpl lvl="1">
            <p:tnLst>
              <p:par>
                <p:cTn presetID="22" presetClass="entr" presetSubtype="8" fill="hold" nodeType="after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wipe(left)">
                      <p:cBhvr>
                        <p:cTn dur="500"/>
                        <p:tgtEl>
                          <p:spTgt spid="99"/>
                        </p:tgtEl>
                      </p:cBhvr>
                    </p:animEffect>
                  </p:childTnLst>
                </p:cTn>
              </p:par>
            </p:tnLst>
          </p:tmpl>
        </p:tmplLst>
      </p:bldP>
      <p:bldP spid="100" grpId="0" build="p">
        <p:tmplLst>
          <p:tmpl lvl="1">
            <p:tnLst>
              <p:par>
                <p:cTn presetID="22" presetClass="entr" presetSubtype="8"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wipe(left)">
                      <p:cBhvr>
                        <p:cTn dur="500"/>
                        <p:tgtEl>
                          <p:spTgt spid="100"/>
                        </p:tgtEl>
                      </p:cBhvr>
                    </p:animEffect>
                  </p:childTnLst>
                </p:cTn>
              </p:par>
            </p:tnLst>
          </p:tmpl>
        </p:tmplLst>
      </p:bldP>
      <p:bldP spid="104" grpId="0" animBg="1"/>
      <p:bldP spid="105" grpId="0" animBg="1"/>
      <p:bldP spid="116" grpId="0" animBg="1"/>
      <p:bldP spid="117" grpId="0" build="p">
        <p:tmplLst>
          <p:tmpl lvl="1">
            <p:tnLst>
              <p:par>
                <p:cTn presetID="22" presetClass="entr" presetSubtype="2" fill="hold" nodeType="afterEffect">
                  <p:stCondLst>
                    <p:cond delay="0"/>
                  </p:stCondLst>
                  <p:childTnLst>
                    <p:set>
                      <p:cBhvr>
                        <p:cTn dur="1" fill="hold">
                          <p:stCondLst>
                            <p:cond delay="0"/>
                          </p:stCondLst>
                        </p:cTn>
                        <p:tgtEl>
                          <p:spTgt spid="117"/>
                        </p:tgtEl>
                        <p:attrNameLst>
                          <p:attrName>style.visibility</p:attrName>
                        </p:attrNameLst>
                      </p:cBhvr>
                      <p:to>
                        <p:strVal val="visible"/>
                      </p:to>
                    </p:set>
                    <p:animEffect transition="in" filter="wipe(right)">
                      <p:cBhvr>
                        <p:cTn dur="500"/>
                        <p:tgtEl>
                          <p:spTgt spid="117"/>
                        </p:tgtEl>
                      </p:cBhvr>
                    </p:animEffect>
                  </p:childTnLst>
                </p:cTn>
              </p:par>
            </p:tnLst>
          </p:tmpl>
        </p:tmplLst>
      </p:bldP>
      <p:bldP spid="118" grpId="0" build="p">
        <p:tmplLst>
          <p:tmpl lvl="1">
            <p:tnLst>
              <p:par>
                <p:cTn presetID="22" presetClass="entr" presetSubtype="2" fill="hold" nodeType="afterEffect">
                  <p:stCondLst>
                    <p:cond delay="0"/>
                  </p:stCondLst>
                  <p:childTnLst>
                    <p:set>
                      <p:cBhvr>
                        <p:cTn dur="1" fill="hold">
                          <p:stCondLst>
                            <p:cond delay="0"/>
                          </p:stCondLst>
                        </p:cTn>
                        <p:tgtEl>
                          <p:spTgt spid="118"/>
                        </p:tgtEl>
                        <p:attrNameLst>
                          <p:attrName>style.visibility</p:attrName>
                        </p:attrNameLst>
                      </p:cBhvr>
                      <p:to>
                        <p:strVal val="visible"/>
                      </p:to>
                    </p:set>
                    <p:animEffect transition="in" filter="wipe(right)">
                      <p:cBhvr>
                        <p:cTn dur="500"/>
                        <p:tgtEl>
                          <p:spTgt spid="118"/>
                        </p:tgtEl>
                      </p:cBhvr>
                    </p:animEffect>
                  </p:childTnLst>
                </p:cTn>
              </p:par>
            </p:tnLst>
          </p:tmpl>
        </p:tmplLst>
      </p:bldP>
      <p:bldP spid="119" grpId="0" build="p">
        <p:tmplLst>
          <p:tmpl lvl="1">
            <p:tnLst>
              <p:par>
                <p:cTn presetID="22" presetClass="entr" presetSubtype="2" fill="hold" nodeType="afterEffect">
                  <p:stCondLst>
                    <p:cond delay="0"/>
                  </p:stCondLst>
                  <p:childTnLst>
                    <p:set>
                      <p:cBhvr>
                        <p:cTn dur="1" fill="hold">
                          <p:stCondLst>
                            <p:cond delay="0"/>
                          </p:stCondLst>
                        </p:cTn>
                        <p:tgtEl>
                          <p:spTgt spid="119"/>
                        </p:tgtEl>
                        <p:attrNameLst>
                          <p:attrName>style.visibility</p:attrName>
                        </p:attrNameLst>
                      </p:cBhvr>
                      <p:to>
                        <p:strVal val="visible"/>
                      </p:to>
                    </p:set>
                    <p:animEffect transition="in" filter="wipe(right)">
                      <p:cBhvr>
                        <p:cTn dur="500"/>
                        <p:tgtEl>
                          <p:spTgt spid="119"/>
                        </p:tgtEl>
                      </p:cBhvr>
                    </p:animEffect>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MockUp02">
    <p:spTree>
      <p:nvGrpSpPr>
        <p:cNvPr id="1" name=""/>
        <p:cNvGrpSpPr/>
        <p:nvPr/>
      </p:nvGrpSpPr>
      <p:grpSpPr>
        <a:xfrm>
          <a:off x="0" y="0"/>
          <a:ext cx="0" cy="0"/>
          <a:chOff x="0" y="0"/>
          <a:chExt cx="0" cy="0"/>
        </a:xfrm>
      </p:grpSpPr>
      <p:sp>
        <p:nvSpPr>
          <p:cNvPr id="8"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9"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grpSp>
        <p:nvGrpSpPr>
          <p:cNvPr id="7" name="Group 6"/>
          <p:cNvGrpSpPr/>
          <p:nvPr userDrawn="1"/>
        </p:nvGrpSpPr>
        <p:grpSpPr>
          <a:xfrm>
            <a:off x="0" y="1818015"/>
            <a:ext cx="7083397" cy="3608943"/>
            <a:chOff x="0" y="1363511"/>
            <a:chExt cx="5312548" cy="2706707"/>
          </a:xfrm>
        </p:grpSpPr>
        <p:sp>
          <p:nvSpPr>
            <p:cNvPr id="17" name="Rectangle 16"/>
            <p:cNvSpPr/>
            <p:nvPr userDrawn="1"/>
          </p:nvSpPr>
          <p:spPr>
            <a:xfrm>
              <a:off x="0" y="3159936"/>
              <a:ext cx="2620817" cy="3833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6" name="Group 5"/>
            <p:cNvGrpSpPr/>
            <p:nvPr userDrawn="1"/>
          </p:nvGrpSpPr>
          <p:grpSpPr>
            <a:xfrm>
              <a:off x="0" y="1363511"/>
              <a:ext cx="5312548" cy="2706707"/>
              <a:chOff x="0" y="1363511"/>
              <a:chExt cx="5312548" cy="2706707"/>
            </a:xfrm>
          </p:grpSpPr>
          <p:grpSp>
            <p:nvGrpSpPr>
              <p:cNvPr id="3" name="Group 2"/>
              <p:cNvGrpSpPr/>
              <p:nvPr userDrawn="1"/>
            </p:nvGrpSpPr>
            <p:grpSpPr>
              <a:xfrm>
                <a:off x="0" y="1363511"/>
                <a:ext cx="4690917" cy="1150090"/>
                <a:chOff x="0" y="1363511"/>
                <a:chExt cx="4690917" cy="1828800"/>
              </a:xfrm>
            </p:grpSpPr>
            <p:sp>
              <p:nvSpPr>
                <p:cNvPr id="2" name="Rectangle 1"/>
                <p:cNvSpPr/>
                <p:nvPr userDrawn="1"/>
              </p:nvSpPr>
              <p:spPr>
                <a:xfrm>
                  <a:off x="0" y="2582711"/>
                  <a:ext cx="2620817" cy="609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Pentagon 9"/>
                <p:cNvSpPr/>
                <p:nvPr userDrawn="1"/>
              </p:nvSpPr>
              <p:spPr>
                <a:xfrm>
                  <a:off x="2620817" y="1363511"/>
                  <a:ext cx="2070100" cy="1828800"/>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0100" h="1828800">
                      <a:moveTo>
                        <a:pt x="0" y="1219200"/>
                      </a:moveTo>
                      <a:lnTo>
                        <a:pt x="1587500" y="0"/>
                      </a:lnTo>
                      <a:lnTo>
                        <a:pt x="2070100" y="127000"/>
                      </a:lnTo>
                      <a:lnTo>
                        <a:pt x="1955800" y="609600"/>
                      </a:lnTo>
                      <a:lnTo>
                        <a:pt x="0" y="1828800"/>
                      </a:lnTo>
                      <a:lnTo>
                        <a:pt x="0" y="121920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nvGrpSpPr>
              <p:cNvPr id="4" name="Group 3"/>
              <p:cNvGrpSpPr/>
              <p:nvPr userDrawn="1"/>
            </p:nvGrpSpPr>
            <p:grpSpPr>
              <a:xfrm>
                <a:off x="0" y="1842991"/>
                <a:ext cx="5071917" cy="1181276"/>
                <a:chOff x="0" y="1949301"/>
                <a:chExt cx="5071917" cy="1443189"/>
              </a:xfrm>
            </p:grpSpPr>
            <p:sp>
              <p:nvSpPr>
                <p:cNvPr id="12" name="Rectangle 11"/>
                <p:cNvSpPr/>
                <p:nvPr userDrawn="1"/>
              </p:nvSpPr>
              <p:spPr>
                <a:xfrm>
                  <a:off x="0" y="2924127"/>
                  <a:ext cx="2620817" cy="4683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Pentagon 9"/>
                <p:cNvSpPr/>
                <p:nvPr userDrawn="1"/>
              </p:nvSpPr>
              <p:spPr>
                <a:xfrm>
                  <a:off x="2620817" y="1949301"/>
                  <a:ext cx="2451100" cy="1443189"/>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451100"/>
                    <a:gd name="connsiteY0" fmla="*/ 1219200 h 1828800"/>
                    <a:gd name="connsiteX1" fmla="*/ 1587500 w 2451100"/>
                    <a:gd name="connsiteY1" fmla="*/ 0 h 1828800"/>
                    <a:gd name="connsiteX2" fmla="*/ 2451100 w 2451100"/>
                    <a:gd name="connsiteY2" fmla="*/ 93941 h 1828800"/>
                    <a:gd name="connsiteX3" fmla="*/ 1955800 w 2451100"/>
                    <a:gd name="connsiteY3" fmla="*/ 609600 h 1828800"/>
                    <a:gd name="connsiteX4" fmla="*/ 0 w 2451100"/>
                    <a:gd name="connsiteY4" fmla="*/ 1828800 h 1828800"/>
                    <a:gd name="connsiteX5" fmla="*/ 0 w 2451100"/>
                    <a:gd name="connsiteY5" fmla="*/ 1219200 h 1828800"/>
                    <a:gd name="connsiteX0" fmla="*/ 0 w 2451100"/>
                    <a:gd name="connsiteY0" fmla="*/ 1367968 h 1977568"/>
                    <a:gd name="connsiteX1" fmla="*/ 1993900 w 2451100"/>
                    <a:gd name="connsiteY1" fmla="*/ 0 h 1977568"/>
                    <a:gd name="connsiteX2" fmla="*/ 2451100 w 2451100"/>
                    <a:gd name="connsiteY2" fmla="*/ 242709 h 1977568"/>
                    <a:gd name="connsiteX3" fmla="*/ 1955800 w 2451100"/>
                    <a:gd name="connsiteY3" fmla="*/ 758368 h 1977568"/>
                    <a:gd name="connsiteX4" fmla="*/ 0 w 2451100"/>
                    <a:gd name="connsiteY4" fmla="*/ 1977568 h 1977568"/>
                    <a:gd name="connsiteX5" fmla="*/ 0 w 2451100"/>
                    <a:gd name="connsiteY5" fmla="*/ 1367968 h 1977568"/>
                    <a:gd name="connsiteX0" fmla="*/ 0 w 2451100"/>
                    <a:gd name="connsiteY0" fmla="*/ 1367968 h 1977568"/>
                    <a:gd name="connsiteX1" fmla="*/ 1993900 w 2451100"/>
                    <a:gd name="connsiteY1" fmla="*/ 0 h 1977568"/>
                    <a:gd name="connsiteX2" fmla="*/ 2451100 w 2451100"/>
                    <a:gd name="connsiteY2" fmla="*/ 242709 h 1977568"/>
                    <a:gd name="connsiteX3" fmla="*/ 2247900 w 2451100"/>
                    <a:gd name="connsiteY3" fmla="*/ 741838 h 1977568"/>
                    <a:gd name="connsiteX4" fmla="*/ 0 w 2451100"/>
                    <a:gd name="connsiteY4" fmla="*/ 1977568 h 1977568"/>
                    <a:gd name="connsiteX5" fmla="*/ 0 w 2451100"/>
                    <a:gd name="connsiteY5" fmla="*/ 1367968 h 1977568"/>
                    <a:gd name="connsiteX0" fmla="*/ 0 w 2451100"/>
                    <a:gd name="connsiteY0" fmla="*/ 1268790 h 1878390"/>
                    <a:gd name="connsiteX1" fmla="*/ 1993900 w 2451100"/>
                    <a:gd name="connsiteY1" fmla="*/ 0 h 1878390"/>
                    <a:gd name="connsiteX2" fmla="*/ 2451100 w 2451100"/>
                    <a:gd name="connsiteY2" fmla="*/ 143531 h 1878390"/>
                    <a:gd name="connsiteX3" fmla="*/ 2247900 w 2451100"/>
                    <a:gd name="connsiteY3" fmla="*/ 642660 h 1878390"/>
                    <a:gd name="connsiteX4" fmla="*/ 0 w 2451100"/>
                    <a:gd name="connsiteY4" fmla="*/ 1878390 h 1878390"/>
                    <a:gd name="connsiteX5" fmla="*/ 0 w 2451100"/>
                    <a:gd name="connsiteY5" fmla="*/ 1268790 h 1878390"/>
                    <a:gd name="connsiteX0" fmla="*/ 0 w 2451100"/>
                    <a:gd name="connsiteY0" fmla="*/ 1268790 h 1878390"/>
                    <a:gd name="connsiteX1" fmla="*/ 1993900 w 2451100"/>
                    <a:gd name="connsiteY1" fmla="*/ 0 h 1878390"/>
                    <a:gd name="connsiteX2" fmla="*/ 2451100 w 2451100"/>
                    <a:gd name="connsiteY2" fmla="*/ 143531 h 1878390"/>
                    <a:gd name="connsiteX3" fmla="*/ 2181225 w 2451100"/>
                    <a:gd name="connsiteY3" fmla="*/ 803825 h 1878390"/>
                    <a:gd name="connsiteX4" fmla="*/ 0 w 2451100"/>
                    <a:gd name="connsiteY4" fmla="*/ 1878390 h 1878390"/>
                    <a:gd name="connsiteX5" fmla="*/ 0 w 2451100"/>
                    <a:gd name="connsiteY5" fmla="*/ 1268790 h 1878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51100" h="1878390">
                      <a:moveTo>
                        <a:pt x="0" y="1268790"/>
                      </a:moveTo>
                      <a:lnTo>
                        <a:pt x="1993900" y="0"/>
                      </a:lnTo>
                      <a:lnTo>
                        <a:pt x="2451100" y="143531"/>
                      </a:lnTo>
                      <a:lnTo>
                        <a:pt x="2181225" y="803825"/>
                      </a:lnTo>
                      <a:lnTo>
                        <a:pt x="0" y="1878390"/>
                      </a:lnTo>
                      <a:lnTo>
                        <a:pt x="0" y="1268790"/>
                      </a:ln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9" name="Pentagon 9"/>
              <p:cNvSpPr/>
              <p:nvPr userDrawn="1"/>
            </p:nvSpPr>
            <p:spPr>
              <a:xfrm>
                <a:off x="2620816" y="2456566"/>
                <a:ext cx="2691732" cy="1086734"/>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451100"/>
                  <a:gd name="connsiteY0" fmla="*/ 1219200 h 1828800"/>
                  <a:gd name="connsiteX1" fmla="*/ 1587500 w 2451100"/>
                  <a:gd name="connsiteY1" fmla="*/ 0 h 1828800"/>
                  <a:gd name="connsiteX2" fmla="*/ 2451100 w 2451100"/>
                  <a:gd name="connsiteY2" fmla="*/ 93941 h 1828800"/>
                  <a:gd name="connsiteX3" fmla="*/ 1955800 w 2451100"/>
                  <a:gd name="connsiteY3" fmla="*/ 609600 h 1828800"/>
                  <a:gd name="connsiteX4" fmla="*/ 0 w 2451100"/>
                  <a:gd name="connsiteY4" fmla="*/ 1828800 h 1828800"/>
                  <a:gd name="connsiteX5" fmla="*/ 0 w 2451100"/>
                  <a:gd name="connsiteY5" fmla="*/ 1219200 h 1828800"/>
                  <a:gd name="connsiteX0" fmla="*/ 0 w 2451100"/>
                  <a:gd name="connsiteY0" fmla="*/ 1367968 h 1977568"/>
                  <a:gd name="connsiteX1" fmla="*/ 1993900 w 2451100"/>
                  <a:gd name="connsiteY1" fmla="*/ 0 h 1977568"/>
                  <a:gd name="connsiteX2" fmla="*/ 2451100 w 2451100"/>
                  <a:gd name="connsiteY2" fmla="*/ 242709 h 1977568"/>
                  <a:gd name="connsiteX3" fmla="*/ 1955800 w 2451100"/>
                  <a:gd name="connsiteY3" fmla="*/ 758368 h 1977568"/>
                  <a:gd name="connsiteX4" fmla="*/ 0 w 2451100"/>
                  <a:gd name="connsiteY4" fmla="*/ 1977568 h 1977568"/>
                  <a:gd name="connsiteX5" fmla="*/ 0 w 2451100"/>
                  <a:gd name="connsiteY5" fmla="*/ 1367968 h 1977568"/>
                  <a:gd name="connsiteX0" fmla="*/ 0 w 2451100"/>
                  <a:gd name="connsiteY0" fmla="*/ 1367968 h 1977568"/>
                  <a:gd name="connsiteX1" fmla="*/ 1993900 w 2451100"/>
                  <a:gd name="connsiteY1" fmla="*/ 0 h 1977568"/>
                  <a:gd name="connsiteX2" fmla="*/ 2451100 w 2451100"/>
                  <a:gd name="connsiteY2" fmla="*/ 242709 h 1977568"/>
                  <a:gd name="connsiteX3" fmla="*/ 2247900 w 2451100"/>
                  <a:gd name="connsiteY3" fmla="*/ 741838 h 1977568"/>
                  <a:gd name="connsiteX4" fmla="*/ 0 w 2451100"/>
                  <a:gd name="connsiteY4" fmla="*/ 1977568 h 1977568"/>
                  <a:gd name="connsiteX5" fmla="*/ 0 w 2451100"/>
                  <a:gd name="connsiteY5" fmla="*/ 1367968 h 1977568"/>
                  <a:gd name="connsiteX0" fmla="*/ 0 w 2451100"/>
                  <a:gd name="connsiteY0" fmla="*/ 1268790 h 1878390"/>
                  <a:gd name="connsiteX1" fmla="*/ 1993900 w 2451100"/>
                  <a:gd name="connsiteY1" fmla="*/ 0 h 1878390"/>
                  <a:gd name="connsiteX2" fmla="*/ 2451100 w 2451100"/>
                  <a:gd name="connsiteY2" fmla="*/ 143531 h 1878390"/>
                  <a:gd name="connsiteX3" fmla="*/ 2247900 w 2451100"/>
                  <a:gd name="connsiteY3" fmla="*/ 642660 h 1878390"/>
                  <a:gd name="connsiteX4" fmla="*/ 0 w 2451100"/>
                  <a:gd name="connsiteY4" fmla="*/ 1878390 h 1878390"/>
                  <a:gd name="connsiteX5" fmla="*/ 0 w 2451100"/>
                  <a:gd name="connsiteY5" fmla="*/ 1268790 h 1878390"/>
                  <a:gd name="connsiteX0" fmla="*/ 0 w 2451100"/>
                  <a:gd name="connsiteY0" fmla="*/ 1268790 h 1878390"/>
                  <a:gd name="connsiteX1" fmla="*/ 1993900 w 2451100"/>
                  <a:gd name="connsiteY1" fmla="*/ 0 h 1878390"/>
                  <a:gd name="connsiteX2" fmla="*/ 2451100 w 2451100"/>
                  <a:gd name="connsiteY2" fmla="*/ 143531 h 1878390"/>
                  <a:gd name="connsiteX3" fmla="*/ 2181225 w 2451100"/>
                  <a:gd name="connsiteY3" fmla="*/ 803825 h 1878390"/>
                  <a:gd name="connsiteX4" fmla="*/ 0 w 2451100"/>
                  <a:gd name="connsiteY4" fmla="*/ 1878390 h 1878390"/>
                  <a:gd name="connsiteX5" fmla="*/ 0 w 2451100"/>
                  <a:gd name="connsiteY5" fmla="*/ 1268790 h 1878390"/>
                  <a:gd name="connsiteX0" fmla="*/ 0 w 3192246"/>
                  <a:gd name="connsiteY0" fmla="*/ 1268790 h 1878390"/>
                  <a:gd name="connsiteX1" fmla="*/ 1993900 w 3192246"/>
                  <a:gd name="connsiteY1" fmla="*/ 0 h 1878390"/>
                  <a:gd name="connsiteX2" fmla="*/ 3192246 w 3192246"/>
                  <a:gd name="connsiteY2" fmla="*/ 43309 h 1878390"/>
                  <a:gd name="connsiteX3" fmla="*/ 2181225 w 3192246"/>
                  <a:gd name="connsiteY3" fmla="*/ 803825 h 1878390"/>
                  <a:gd name="connsiteX4" fmla="*/ 0 w 3192246"/>
                  <a:gd name="connsiteY4" fmla="*/ 1878390 h 1878390"/>
                  <a:gd name="connsiteX5" fmla="*/ 0 w 3192246"/>
                  <a:gd name="connsiteY5" fmla="*/ 1268790 h 1878390"/>
                  <a:gd name="connsiteX0" fmla="*/ 0 w 3192246"/>
                  <a:gd name="connsiteY0" fmla="*/ 1225481 h 1835081"/>
                  <a:gd name="connsiteX1" fmla="*/ 2253782 w 3192246"/>
                  <a:gd name="connsiteY1" fmla="*/ 107025 h 1835081"/>
                  <a:gd name="connsiteX2" fmla="*/ 3192246 w 3192246"/>
                  <a:gd name="connsiteY2" fmla="*/ 0 h 1835081"/>
                  <a:gd name="connsiteX3" fmla="*/ 2181225 w 3192246"/>
                  <a:gd name="connsiteY3" fmla="*/ 760516 h 1835081"/>
                  <a:gd name="connsiteX4" fmla="*/ 0 w 3192246"/>
                  <a:gd name="connsiteY4" fmla="*/ 1835081 h 1835081"/>
                  <a:gd name="connsiteX5" fmla="*/ 0 w 3192246"/>
                  <a:gd name="connsiteY5" fmla="*/ 1225481 h 1835081"/>
                  <a:gd name="connsiteX0" fmla="*/ 0 w 3192246"/>
                  <a:gd name="connsiteY0" fmla="*/ 1225481 h 1835081"/>
                  <a:gd name="connsiteX1" fmla="*/ 2253782 w 3192246"/>
                  <a:gd name="connsiteY1" fmla="*/ 107025 h 1835081"/>
                  <a:gd name="connsiteX2" fmla="*/ 3192246 w 3192246"/>
                  <a:gd name="connsiteY2" fmla="*/ 0 h 1835081"/>
                  <a:gd name="connsiteX3" fmla="*/ 2777991 w 3192246"/>
                  <a:gd name="connsiteY3" fmla="*/ 823156 h 1835081"/>
                  <a:gd name="connsiteX4" fmla="*/ 0 w 3192246"/>
                  <a:gd name="connsiteY4" fmla="*/ 1835081 h 1835081"/>
                  <a:gd name="connsiteX5" fmla="*/ 0 w 3192246"/>
                  <a:gd name="connsiteY5" fmla="*/ 1225481 h 1835081"/>
                  <a:gd name="connsiteX0" fmla="*/ 0 w 3192246"/>
                  <a:gd name="connsiteY0" fmla="*/ 1225481 h 1835081"/>
                  <a:gd name="connsiteX1" fmla="*/ 2253782 w 3192246"/>
                  <a:gd name="connsiteY1" fmla="*/ 107025 h 1835081"/>
                  <a:gd name="connsiteX2" fmla="*/ 3192246 w 3192246"/>
                  <a:gd name="connsiteY2" fmla="*/ 0 h 1835081"/>
                  <a:gd name="connsiteX3" fmla="*/ 2575860 w 3192246"/>
                  <a:gd name="connsiteY3" fmla="*/ 885794 h 1835081"/>
                  <a:gd name="connsiteX4" fmla="*/ 0 w 3192246"/>
                  <a:gd name="connsiteY4" fmla="*/ 1835081 h 1835081"/>
                  <a:gd name="connsiteX5" fmla="*/ 0 w 3192246"/>
                  <a:gd name="connsiteY5" fmla="*/ 1225481 h 1835081"/>
                  <a:gd name="connsiteX0" fmla="*/ 0 w 2941989"/>
                  <a:gd name="connsiteY0" fmla="*/ 1125259 h 1734859"/>
                  <a:gd name="connsiteX1" fmla="*/ 2253782 w 2941989"/>
                  <a:gd name="connsiteY1" fmla="*/ 6803 h 1734859"/>
                  <a:gd name="connsiteX2" fmla="*/ 2941989 w 2941989"/>
                  <a:gd name="connsiteY2" fmla="*/ 0 h 1734859"/>
                  <a:gd name="connsiteX3" fmla="*/ 2575860 w 2941989"/>
                  <a:gd name="connsiteY3" fmla="*/ 785572 h 1734859"/>
                  <a:gd name="connsiteX4" fmla="*/ 0 w 2941989"/>
                  <a:gd name="connsiteY4" fmla="*/ 1734859 h 1734859"/>
                  <a:gd name="connsiteX5" fmla="*/ 0 w 2941989"/>
                  <a:gd name="connsiteY5" fmla="*/ 1125259 h 1734859"/>
                  <a:gd name="connsiteX0" fmla="*/ 0 w 2941989"/>
                  <a:gd name="connsiteY0" fmla="*/ 1125259 h 1734859"/>
                  <a:gd name="connsiteX1" fmla="*/ 2253782 w 2941989"/>
                  <a:gd name="connsiteY1" fmla="*/ 6803 h 1734859"/>
                  <a:gd name="connsiteX2" fmla="*/ 2941989 w 2941989"/>
                  <a:gd name="connsiteY2" fmla="*/ 0 h 1734859"/>
                  <a:gd name="connsiteX3" fmla="*/ 2441106 w 2941989"/>
                  <a:gd name="connsiteY3" fmla="*/ 877406 h 1734859"/>
                  <a:gd name="connsiteX4" fmla="*/ 0 w 2941989"/>
                  <a:gd name="connsiteY4" fmla="*/ 1734859 h 1734859"/>
                  <a:gd name="connsiteX5" fmla="*/ 0 w 2941989"/>
                  <a:gd name="connsiteY5" fmla="*/ 1125259 h 1734859"/>
                  <a:gd name="connsiteX0" fmla="*/ 0 w 2797610"/>
                  <a:gd name="connsiteY0" fmla="*/ 1118456 h 1728056"/>
                  <a:gd name="connsiteX1" fmla="*/ 2253782 w 2797610"/>
                  <a:gd name="connsiteY1" fmla="*/ 0 h 1728056"/>
                  <a:gd name="connsiteX2" fmla="*/ 2797610 w 2797610"/>
                  <a:gd name="connsiteY2" fmla="*/ 100336 h 1728056"/>
                  <a:gd name="connsiteX3" fmla="*/ 2441106 w 2797610"/>
                  <a:gd name="connsiteY3" fmla="*/ 870603 h 1728056"/>
                  <a:gd name="connsiteX4" fmla="*/ 0 w 2797610"/>
                  <a:gd name="connsiteY4" fmla="*/ 1728056 h 1728056"/>
                  <a:gd name="connsiteX5" fmla="*/ 0 w 2797610"/>
                  <a:gd name="connsiteY5" fmla="*/ 1118456 h 1728056"/>
                  <a:gd name="connsiteX0" fmla="*/ 0 w 2691732"/>
                  <a:gd name="connsiteY0" fmla="*/ 1118456 h 1728056"/>
                  <a:gd name="connsiteX1" fmla="*/ 2253782 w 2691732"/>
                  <a:gd name="connsiteY1" fmla="*/ 0 h 1728056"/>
                  <a:gd name="connsiteX2" fmla="*/ 2691732 w 2691732"/>
                  <a:gd name="connsiteY2" fmla="*/ 253392 h 1728056"/>
                  <a:gd name="connsiteX3" fmla="*/ 2441106 w 2691732"/>
                  <a:gd name="connsiteY3" fmla="*/ 870603 h 1728056"/>
                  <a:gd name="connsiteX4" fmla="*/ 0 w 2691732"/>
                  <a:gd name="connsiteY4" fmla="*/ 1728056 h 1728056"/>
                  <a:gd name="connsiteX5" fmla="*/ 0 w 2691732"/>
                  <a:gd name="connsiteY5" fmla="*/ 1118456 h 1728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1732" h="1728056">
                    <a:moveTo>
                      <a:pt x="0" y="1118456"/>
                    </a:moveTo>
                    <a:lnTo>
                      <a:pt x="2253782" y="0"/>
                    </a:lnTo>
                    <a:lnTo>
                      <a:pt x="2691732" y="253392"/>
                    </a:lnTo>
                    <a:lnTo>
                      <a:pt x="2441106" y="870603"/>
                    </a:lnTo>
                    <a:lnTo>
                      <a:pt x="0" y="1728056"/>
                    </a:lnTo>
                    <a:lnTo>
                      <a:pt x="0" y="1118456"/>
                    </a:lnTo>
                    <a:close/>
                  </a:path>
                </a:pathLst>
              </a:cu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21" name="Group 20"/>
              <p:cNvGrpSpPr/>
              <p:nvPr userDrawn="1"/>
            </p:nvGrpSpPr>
            <p:grpSpPr>
              <a:xfrm>
                <a:off x="0" y="3208886"/>
                <a:ext cx="5181807" cy="861332"/>
                <a:chOff x="0" y="1822675"/>
                <a:chExt cx="5181807" cy="1369636"/>
              </a:xfrm>
            </p:grpSpPr>
            <p:sp>
              <p:nvSpPr>
                <p:cNvPr id="22" name="Rectangle 21"/>
                <p:cNvSpPr/>
                <p:nvPr userDrawn="1"/>
              </p:nvSpPr>
              <p:spPr>
                <a:xfrm>
                  <a:off x="0" y="2582711"/>
                  <a:ext cx="2620817" cy="609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Pentagon 9"/>
                <p:cNvSpPr/>
                <p:nvPr userDrawn="1"/>
              </p:nvSpPr>
              <p:spPr>
                <a:xfrm>
                  <a:off x="2620818" y="1822675"/>
                  <a:ext cx="2560989" cy="1369636"/>
                </a:xfrm>
                <a:custGeom>
                  <a:avLst/>
                  <a:gdLst>
                    <a:gd name="connsiteX0" fmla="*/ 0 w 1981200"/>
                    <a:gd name="connsiteY0" fmla="*/ 0 h 609600"/>
                    <a:gd name="connsiteX1" fmla="*/ 1676400 w 1981200"/>
                    <a:gd name="connsiteY1" fmla="*/ 0 h 609600"/>
                    <a:gd name="connsiteX2" fmla="*/ 1981200 w 1981200"/>
                    <a:gd name="connsiteY2" fmla="*/ 304800 h 609600"/>
                    <a:gd name="connsiteX3" fmla="*/ 1676400 w 1981200"/>
                    <a:gd name="connsiteY3" fmla="*/ 609600 h 609600"/>
                    <a:gd name="connsiteX4" fmla="*/ 0 w 1981200"/>
                    <a:gd name="connsiteY4" fmla="*/ 609600 h 609600"/>
                    <a:gd name="connsiteX5" fmla="*/ 0 w 1981200"/>
                    <a:gd name="connsiteY5" fmla="*/ 0 h 609600"/>
                    <a:gd name="connsiteX0" fmla="*/ 0 w 1981200"/>
                    <a:gd name="connsiteY0" fmla="*/ 1219200 h 1828800"/>
                    <a:gd name="connsiteX1" fmla="*/ 1587500 w 1981200"/>
                    <a:gd name="connsiteY1" fmla="*/ 0 h 1828800"/>
                    <a:gd name="connsiteX2" fmla="*/ 1981200 w 1981200"/>
                    <a:gd name="connsiteY2" fmla="*/ 1524000 h 1828800"/>
                    <a:gd name="connsiteX3" fmla="*/ 1676400 w 1981200"/>
                    <a:gd name="connsiteY3" fmla="*/ 1828800 h 1828800"/>
                    <a:gd name="connsiteX4" fmla="*/ 0 w 1981200"/>
                    <a:gd name="connsiteY4" fmla="*/ 1828800 h 1828800"/>
                    <a:gd name="connsiteX5" fmla="*/ 0 w 19812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676400 w 2070100"/>
                    <a:gd name="connsiteY3" fmla="*/ 1828800 h 1828800"/>
                    <a:gd name="connsiteX4" fmla="*/ 0 w 2070100"/>
                    <a:gd name="connsiteY4" fmla="*/ 1828800 h 1828800"/>
                    <a:gd name="connsiteX5" fmla="*/ 0 w 2070100"/>
                    <a:gd name="connsiteY5" fmla="*/ 1219200 h 1828800"/>
                    <a:gd name="connsiteX0" fmla="*/ 0 w 2070100"/>
                    <a:gd name="connsiteY0" fmla="*/ 1219200 h 1828800"/>
                    <a:gd name="connsiteX1" fmla="*/ 1587500 w 2070100"/>
                    <a:gd name="connsiteY1" fmla="*/ 0 h 1828800"/>
                    <a:gd name="connsiteX2" fmla="*/ 2070100 w 2070100"/>
                    <a:gd name="connsiteY2" fmla="*/ 127000 h 1828800"/>
                    <a:gd name="connsiteX3" fmla="*/ 1955800 w 2070100"/>
                    <a:gd name="connsiteY3" fmla="*/ 609600 h 1828800"/>
                    <a:gd name="connsiteX4" fmla="*/ 0 w 2070100"/>
                    <a:gd name="connsiteY4" fmla="*/ 1828800 h 1828800"/>
                    <a:gd name="connsiteX5" fmla="*/ 0 w 2070100"/>
                    <a:gd name="connsiteY5" fmla="*/ 1219200 h 1828800"/>
                    <a:gd name="connsiteX0" fmla="*/ 0 w 2349233"/>
                    <a:gd name="connsiteY0" fmla="*/ 1219200 h 1828800"/>
                    <a:gd name="connsiteX1" fmla="*/ 1587500 w 2349233"/>
                    <a:gd name="connsiteY1" fmla="*/ 0 h 1828800"/>
                    <a:gd name="connsiteX2" fmla="*/ 2349233 w 2349233"/>
                    <a:gd name="connsiteY2" fmla="*/ 647386 h 1828800"/>
                    <a:gd name="connsiteX3" fmla="*/ 1955800 w 2349233"/>
                    <a:gd name="connsiteY3" fmla="*/ 609600 h 1828800"/>
                    <a:gd name="connsiteX4" fmla="*/ 0 w 2349233"/>
                    <a:gd name="connsiteY4" fmla="*/ 1828800 h 1828800"/>
                    <a:gd name="connsiteX5" fmla="*/ 0 w 2349233"/>
                    <a:gd name="connsiteY5" fmla="*/ 1219200 h 1828800"/>
                    <a:gd name="connsiteX0" fmla="*/ 0 w 2349233"/>
                    <a:gd name="connsiteY0" fmla="*/ 1219200 h 1828800"/>
                    <a:gd name="connsiteX1" fmla="*/ 1587500 w 2349233"/>
                    <a:gd name="connsiteY1" fmla="*/ 0 h 1828800"/>
                    <a:gd name="connsiteX2" fmla="*/ 2349233 w 2349233"/>
                    <a:gd name="connsiteY2" fmla="*/ 647386 h 1828800"/>
                    <a:gd name="connsiteX3" fmla="*/ 2254183 w 2349233"/>
                    <a:gd name="connsiteY3" fmla="*/ 1267736 h 1828800"/>
                    <a:gd name="connsiteX4" fmla="*/ 0 w 2349233"/>
                    <a:gd name="connsiteY4" fmla="*/ 1828800 h 1828800"/>
                    <a:gd name="connsiteX5" fmla="*/ 0 w 2349233"/>
                    <a:gd name="connsiteY5" fmla="*/ 1219200 h 1828800"/>
                    <a:gd name="connsiteX0" fmla="*/ 0 w 2349233"/>
                    <a:gd name="connsiteY0" fmla="*/ 698814 h 1308414"/>
                    <a:gd name="connsiteX1" fmla="*/ 1991761 w 2349233"/>
                    <a:gd name="connsiteY1" fmla="*/ 0 h 1308414"/>
                    <a:gd name="connsiteX2" fmla="*/ 2349233 w 2349233"/>
                    <a:gd name="connsiteY2" fmla="*/ 127000 h 1308414"/>
                    <a:gd name="connsiteX3" fmla="*/ 2254183 w 2349233"/>
                    <a:gd name="connsiteY3" fmla="*/ 747350 h 1308414"/>
                    <a:gd name="connsiteX4" fmla="*/ 0 w 2349233"/>
                    <a:gd name="connsiteY4" fmla="*/ 1308414 h 1308414"/>
                    <a:gd name="connsiteX5" fmla="*/ 0 w 2349233"/>
                    <a:gd name="connsiteY5" fmla="*/ 698814 h 1308414"/>
                    <a:gd name="connsiteX0" fmla="*/ 0 w 2551364"/>
                    <a:gd name="connsiteY0" fmla="*/ 698814 h 1308414"/>
                    <a:gd name="connsiteX1" fmla="*/ 1991761 w 2551364"/>
                    <a:gd name="connsiteY1" fmla="*/ 0 h 1308414"/>
                    <a:gd name="connsiteX2" fmla="*/ 2551364 w 2551364"/>
                    <a:gd name="connsiteY2" fmla="*/ 234138 h 1308414"/>
                    <a:gd name="connsiteX3" fmla="*/ 2254183 w 2551364"/>
                    <a:gd name="connsiteY3" fmla="*/ 747350 h 1308414"/>
                    <a:gd name="connsiteX4" fmla="*/ 0 w 2551364"/>
                    <a:gd name="connsiteY4" fmla="*/ 1308414 h 1308414"/>
                    <a:gd name="connsiteX5" fmla="*/ 0 w 2551364"/>
                    <a:gd name="connsiteY5" fmla="*/ 698814 h 1308414"/>
                    <a:gd name="connsiteX0" fmla="*/ 0 w 2551364"/>
                    <a:gd name="connsiteY0" fmla="*/ 698814 h 1308414"/>
                    <a:gd name="connsiteX1" fmla="*/ 1991761 w 2551364"/>
                    <a:gd name="connsiteY1" fmla="*/ 0 h 1308414"/>
                    <a:gd name="connsiteX2" fmla="*/ 2551364 w 2551364"/>
                    <a:gd name="connsiteY2" fmla="*/ 234138 h 1308414"/>
                    <a:gd name="connsiteX3" fmla="*/ 2129055 w 2551364"/>
                    <a:gd name="connsiteY3" fmla="*/ 823877 h 1308414"/>
                    <a:gd name="connsiteX4" fmla="*/ 0 w 2551364"/>
                    <a:gd name="connsiteY4" fmla="*/ 1308414 h 1308414"/>
                    <a:gd name="connsiteX5" fmla="*/ 0 w 2551364"/>
                    <a:gd name="connsiteY5" fmla="*/ 698814 h 1308414"/>
                    <a:gd name="connsiteX0" fmla="*/ 0 w 2551364"/>
                    <a:gd name="connsiteY0" fmla="*/ 760036 h 1369636"/>
                    <a:gd name="connsiteX1" fmla="*/ 2136140 w 2551364"/>
                    <a:gd name="connsiteY1" fmla="*/ 0 h 1369636"/>
                    <a:gd name="connsiteX2" fmla="*/ 2551364 w 2551364"/>
                    <a:gd name="connsiteY2" fmla="*/ 295360 h 1369636"/>
                    <a:gd name="connsiteX3" fmla="*/ 2129055 w 2551364"/>
                    <a:gd name="connsiteY3" fmla="*/ 885099 h 1369636"/>
                    <a:gd name="connsiteX4" fmla="*/ 0 w 2551364"/>
                    <a:gd name="connsiteY4" fmla="*/ 1369636 h 1369636"/>
                    <a:gd name="connsiteX5" fmla="*/ 0 w 2551364"/>
                    <a:gd name="connsiteY5" fmla="*/ 760036 h 1369636"/>
                    <a:gd name="connsiteX0" fmla="*/ 0 w 2618741"/>
                    <a:gd name="connsiteY0" fmla="*/ 760036 h 1369636"/>
                    <a:gd name="connsiteX1" fmla="*/ 2136140 w 2618741"/>
                    <a:gd name="connsiteY1" fmla="*/ 0 h 1369636"/>
                    <a:gd name="connsiteX2" fmla="*/ 2618741 w 2618741"/>
                    <a:gd name="connsiteY2" fmla="*/ 280053 h 1369636"/>
                    <a:gd name="connsiteX3" fmla="*/ 2129055 w 2618741"/>
                    <a:gd name="connsiteY3" fmla="*/ 885099 h 1369636"/>
                    <a:gd name="connsiteX4" fmla="*/ 0 w 2618741"/>
                    <a:gd name="connsiteY4" fmla="*/ 1369636 h 1369636"/>
                    <a:gd name="connsiteX5" fmla="*/ 0 w 2618741"/>
                    <a:gd name="connsiteY5" fmla="*/ 760036 h 1369636"/>
                    <a:gd name="connsiteX0" fmla="*/ 0 w 2618741"/>
                    <a:gd name="connsiteY0" fmla="*/ 760036 h 1369636"/>
                    <a:gd name="connsiteX1" fmla="*/ 2136140 w 2618741"/>
                    <a:gd name="connsiteY1" fmla="*/ 0 h 1369636"/>
                    <a:gd name="connsiteX2" fmla="*/ 2618741 w 2618741"/>
                    <a:gd name="connsiteY2" fmla="*/ 280053 h 1369636"/>
                    <a:gd name="connsiteX3" fmla="*/ 2196432 w 2618741"/>
                    <a:gd name="connsiteY3" fmla="*/ 885099 h 1369636"/>
                    <a:gd name="connsiteX4" fmla="*/ 0 w 2618741"/>
                    <a:gd name="connsiteY4" fmla="*/ 1369636 h 1369636"/>
                    <a:gd name="connsiteX5" fmla="*/ 0 w 2618741"/>
                    <a:gd name="connsiteY5" fmla="*/ 760036 h 1369636"/>
                    <a:gd name="connsiteX0" fmla="*/ 0 w 2560989"/>
                    <a:gd name="connsiteY0" fmla="*/ 760036 h 1369636"/>
                    <a:gd name="connsiteX1" fmla="*/ 2136140 w 2560989"/>
                    <a:gd name="connsiteY1" fmla="*/ 0 h 1369636"/>
                    <a:gd name="connsiteX2" fmla="*/ 2560989 w 2560989"/>
                    <a:gd name="connsiteY2" fmla="*/ 310664 h 1369636"/>
                    <a:gd name="connsiteX3" fmla="*/ 2196432 w 2560989"/>
                    <a:gd name="connsiteY3" fmla="*/ 885099 h 1369636"/>
                    <a:gd name="connsiteX4" fmla="*/ 0 w 2560989"/>
                    <a:gd name="connsiteY4" fmla="*/ 1369636 h 1369636"/>
                    <a:gd name="connsiteX5" fmla="*/ 0 w 2560989"/>
                    <a:gd name="connsiteY5" fmla="*/ 760036 h 1369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60989" h="1369636">
                      <a:moveTo>
                        <a:pt x="0" y="760036"/>
                      </a:moveTo>
                      <a:lnTo>
                        <a:pt x="2136140" y="0"/>
                      </a:lnTo>
                      <a:lnTo>
                        <a:pt x="2560989" y="310664"/>
                      </a:lnTo>
                      <a:lnTo>
                        <a:pt x="2196432" y="885099"/>
                      </a:lnTo>
                      <a:lnTo>
                        <a:pt x="0" y="1369636"/>
                      </a:lnTo>
                      <a:lnTo>
                        <a:pt x="0" y="760036"/>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grpSp>
      <p:grpSp>
        <p:nvGrpSpPr>
          <p:cNvPr id="24" name="Group 23"/>
          <p:cNvGrpSpPr/>
          <p:nvPr userDrawn="1"/>
        </p:nvGrpSpPr>
        <p:grpSpPr>
          <a:xfrm rot="20331427">
            <a:off x="1477741" y="1655769"/>
            <a:ext cx="2457683" cy="4577149"/>
            <a:chOff x="6140449" y="1116114"/>
            <a:chExt cx="1927226" cy="3589236"/>
          </a:xfrm>
        </p:grpSpPr>
        <p:sp>
          <p:nvSpPr>
            <p:cNvPr id="25" name="Rectangle 24"/>
            <p:cNvSpPr/>
            <p:nvPr userDrawn="1"/>
          </p:nvSpPr>
          <p:spPr>
            <a:xfrm>
              <a:off x="6211887" y="1630479"/>
              <a:ext cx="1784351" cy="253983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sz="2400"/>
            </a:p>
          </p:txBody>
        </p:sp>
        <p:sp>
          <p:nvSpPr>
            <p:cNvPr id="26" name="Freeform 5"/>
            <p:cNvSpPr>
              <a:spLocks noEditPoints="1"/>
            </p:cNvSpPr>
            <p:nvPr userDrawn="1"/>
          </p:nvSpPr>
          <p:spPr bwMode="auto">
            <a:xfrm>
              <a:off x="6140449" y="1116114"/>
              <a:ext cx="1927226" cy="3589236"/>
            </a:xfrm>
            <a:custGeom>
              <a:avLst/>
              <a:gdLst/>
              <a:ahLst/>
              <a:cxnLst>
                <a:cxn ang="0">
                  <a:pos x="440" y="1690"/>
                </a:cxn>
                <a:cxn ang="0">
                  <a:pos x="440" y="1690"/>
                </a:cxn>
                <a:cxn ang="0">
                  <a:pos x="494" y="1636"/>
                </a:cxn>
                <a:cxn ang="0">
                  <a:pos x="547" y="1690"/>
                </a:cxn>
                <a:cxn ang="0">
                  <a:pos x="547" y="1690"/>
                </a:cxn>
                <a:cxn ang="0">
                  <a:pos x="547" y="1690"/>
                </a:cxn>
                <a:cxn ang="0">
                  <a:pos x="494" y="1743"/>
                </a:cxn>
                <a:cxn ang="0">
                  <a:pos x="440" y="1690"/>
                </a:cxn>
                <a:cxn ang="0">
                  <a:pos x="440" y="1690"/>
                </a:cxn>
                <a:cxn ang="0">
                  <a:pos x="65" y="274"/>
                </a:cxn>
                <a:cxn ang="0">
                  <a:pos x="65" y="274"/>
                </a:cxn>
                <a:cxn ang="0">
                  <a:pos x="922" y="274"/>
                </a:cxn>
                <a:cxn ang="0">
                  <a:pos x="922" y="1543"/>
                </a:cxn>
                <a:cxn ang="0">
                  <a:pos x="65" y="1543"/>
                </a:cxn>
                <a:cxn ang="0">
                  <a:pos x="65" y="274"/>
                </a:cxn>
                <a:cxn ang="0">
                  <a:pos x="355" y="143"/>
                </a:cxn>
                <a:cxn ang="0">
                  <a:pos x="355" y="143"/>
                </a:cxn>
                <a:cxn ang="0">
                  <a:pos x="632" y="143"/>
                </a:cxn>
                <a:cxn ang="0">
                  <a:pos x="632" y="163"/>
                </a:cxn>
                <a:cxn ang="0">
                  <a:pos x="355" y="163"/>
                </a:cxn>
                <a:cxn ang="0">
                  <a:pos x="355" y="143"/>
                </a:cxn>
                <a:cxn ang="0">
                  <a:pos x="891" y="0"/>
                </a:cxn>
                <a:cxn ang="0">
                  <a:pos x="96" y="0"/>
                </a:cxn>
                <a:cxn ang="0">
                  <a:pos x="0" y="92"/>
                </a:cxn>
                <a:cxn ang="0">
                  <a:pos x="0" y="1748"/>
                </a:cxn>
                <a:cxn ang="0">
                  <a:pos x="96" y="1840"/>
                </a:cxn>
                <a:cxn ang="0">
                  <a:pos x="891" y="1840"/>
                </a:cxn>
                <a:cxn ang="0">
                  <a:pos x="987" y="1748"/>
                </a:cxn>
                <a:cxn ang="0">
                  <a:pos x="987" y="92"/>
                </a:cxn>
                <a:cxn ang="0">
                  <a:pos x="891" y="0"/>
                </a:cxn>
              </a:cxnLst>
              <a:rect l="0" t="0" r="r" b="b"/>
              <a:pathLst>
                <a:path w="987" h="1840">
                  <a:moveTo>
                    <a:pt x="440" y="1690"/>
                  </a:moveTo>
                  <a:cubicBezTo>
                    <a:pt x="440" y="1690"/>
                    <a:pt x="440" y="1690"/>
                    <a:pt x="440" y="1690"/>
                  </a:cubicBezTo>
                  <a:cubicBezTo>
                    <a:pt x="440" y="1660"/>
                    <a:pt x="464" y="1636"/>
                    <a:pt x="494" y="1636"/>
                  </a:cubicBezTo>
                  <a:cubicBezTo>
                    <a:pt x="523" y="1636"/>
                    <a:pt x="547" y="1660"/>
                    <a:pt x="547" y="1690"/>
                  </a:cubicBezTo>
                  <a:cubicBezTo>
                    <a:pt x="547" y="1690"/>
                    <a:pt x="547" y="1690"/>
                    <a:pt x="547" y="1690"/>
                  </a:cubicBezTo>
                  <a:cubicBezTo>
                    <a:pt x="547" y="1690"/>
                    <a:pt x="547" y="1690"/>
                    <a:pt x="547" y="1690"/>
                  </a:cubicBezTo>
                  <a:cubicBezTo>
                    <a:pt x="547" y="1719"/>
                    <a:pt x="523" y="1743"/>
                    <a:pt x="494" y="1743"/>
                  </a:cubicBezTo>
                  <a:cubicBezTo>
                    <a:pt x="464" y="1743"/>
                    <a:pt x="440" y="1719"/>
                    <a:pt x="440" y="1690"/>
                  </a:cubicBezTo>
                  <a:cubicBezTo>
                    <a:pt x="440" y="1690"/>
                    <a:pt x="440" y="1690"/>
                    <a:pt x="440" y="1690"/>
                  </a:cubicBezTo>
                  <a:moveTo>
                    <a:pt x="65" y="274"/>
                  </a:moveTo>
                  <a:cubicBezTo>
                    <a:pt x="65" y="274"/>
                    <a:pt x="65" y="274"/>
                    <a:pt x="65" y="274"/>
                  </a:cubicBezTo>
                  <a:cubicBezTo>
                    <a:pt x="922" y="274"/>
                    <a:pt x="922" y="274"/>
                    <a:pt x="922" y="274"/>
                  </a:cubicBezTo>
                  <a:cubicBezTo>
                    <a:pt x="922" y="1543"/>
                    <a:pt x="922" y="1543"/>
                    <a:pt x="922" y="1543"/>
                  </a:cubicBezTo>
                  <a:cubicBezTo>
                    <a:pt x="65" y="1543"/>
                    <a:pt x="65" y="1543"/>
                    <a:pt x="65" y="1543"/>
                  </a:cubicBezTo>
                  <a:cubicBezTo>
                    <a:pt x="65" y="274"/>
                    <a:pt x="65" y="274"/>
                    <a:pt x="65" y="274"/>
                  </a:cubicBezTo>
                  <a:moveTo>
                    <a:pt x="355" y="143"/>
                  </a:moveTo>
                  <a:cubicBezTo>
                    <a:pt x="355" y="143"/>
                    <a:pt x="355" y="143"/>
                    <a:pt x="355" y="143"/>
                  </a:cubicBezTo>
                  <a:cubicBezTo>
                    <a:pt x="632" y="143"/>
                    <a:pt x="632" y="143"/>
                    <a:pt x="632" y="143"/>
                  </a:cubicBezTo>
                  <a:cubicBezTo>
                    <a:pt x="632" y="163"/>
                    <a:pt x="632" y="163"/>
                    <a:pt x="632" y="163"/>
                  </a:cubicBezTo>
                  <a:cubicBezTo>
                    <a:pt x="355" y="163"/>
                    <a:pt x="355" y="163"/>
                    <a:pt x="355" y="163"/>
                  </a:cubicBezTo>
                  <a:cubicBezTo>
                    <a:pt x="355" y="143"/>
                    <a:pt x="355" y="143"/>
                    <a:pt x="355" y="143"/>
                  </a:cubicBezTo>
                  <a:moveTo>
                    <a:pt x="891" y="0"/>
                  </a:moveTo>
                  <a:cubicBezTo>
                    <a:pt x="96" y="0"/>
                    <a:pt x="96" y="0"/>
                    <a:pt x="96" y="0"/>
                  </a:cubicBezTo>
                  <a:cubicBezTo>
                    <a:pt x="43" y="0"/>
                    <a:pt x="0" y="42"/>
                    <a:pt x="0" y="92"/>
                  </a:cubicBezTo>
                  <a:cubicBezTo>
                    <a:pt x="0" y="1748"/>
                    <a:pt x="0" y="1748"/>
                    <a:pt x="0" y="1748"/>
                  </a:cubicBezTo>
                  <a:cubicBezTo>
                    <a:pt x="0" y="1798"/>
                    <a:pt x="43" y="1840"/>
                    <a:pt x="96" y="1840"/>
                  </a:cubicBezTo>
                  <a:cubicBezTo>
                    <a:pt x="891" y="1840"/>
                    <a:pt x="891" y="1840"/>
                    <a:pt x="891" y="1840"/>
                  </a:cubicBezTo>
                  <a:cubicBezTo>
                    <a:pt x="944" y="1840"/>
                    <a:pt x="987" y="1798"/>
                    <a:pt x="987" y="1748"/>
                  </a:cubicBezTo>
                  <a:cubicBezTo>
                    <a:pt x="987" y="92"/>
                    <a:pt x="987" y="92"/>
                    <a:pt x="987" y="92"/>
                  </a:cubicBezTo>
                  <a:cubicBezTo>
                    <a:pt x="987" y="41"/>
                    <a:pt x="944" y="0"/>
                    <a:pt x="891" y="0"/>
                  </a:cubicBezTo>
                </a:path>
              </a:pathLst>
            </a:custGeom>
            <a:solidFill>
              <a:srgbClr val="7F8183"/>
            </a:solidFill>
            <a:ln w="9525">
              <a:noFill/>
              <a:round/>
              <a:headEnd/>
              <a:tailEnd/>
            </a:ln>
          </p:spPr>
          <p:txBody>
            <a:bodyPr vert="horz" wrap="square" lIns="91440" tIns="45720" rIns="91440" bIns="45720" numCol="1" anchor="t" anchorCtr="0" compatLnSpc="1">
              <a:prstTxWarp prst="textNoShape">
                <a:avLst/>
              </a:prstTxWarp>
            </a:bodyPr>
            <a:lstStyle/>
            <a:p>
              <a:pPr rtl="0"/>
              <a:endParaRPr lang="en-US" sz="2400"/>
            </a:p>
          </p:txBody>
        </p:sp>
      </p:grpSp>
      <p:sp>
        <p:nvSpPr>
          <p:cNvPr id="27" name="Picture Placeholder 7"/>
          <p:cNvSpPr>
            <a:spLocks noGrp="1"/>
          </p:cNvSpPr>
          <p:nvPr>
            <p:ph type="pic" sz="quarter" idx="10" hasCustomPrompt="1"/>
          </p:nvPr>
        </p:nvSpPr>
        <p:spPr>
          <a:xfrm rot="20331427">
            <a:off x="1637673" y="2308242"/>
            <a:ext cx="2137819" cy="3212805"/>
          </a:xfrm>
          <a:prstGeom prst="rect">
            <a:avLst/>
          </a:prstGeom>
          <a:ln>
            <a:noFill/>
          </a:ln>
        </p:spPr>
        <p:txBody>
          <a:bodyPr bIns="457200" anchor="b"/>
          <a:lstStyle>
            <a:lvl1pPr algn="ctr" rtl="0">
              <a:buNone/>
              <a:defRPr sz="1467">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3032249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down)">
                                      <p:cBhvr>
                                        <p:cTn id="12" dur="500"/>
                                        <p:tgtEl>
                                          <p:spTgt spid="27"/>
                                        </p:tgtEl>
                                      </p:cBhvr>
                                    </p:animEffect>
                                  </p:childTnLst>
                                </p:cTn>
                              </p:par>
                            </p:childTnLst>
                          </p:cTn>
                        </p:par>
                        <p:par>
                          <p:cTn id="13" fill="hold">
                            <p:stCondLst>
                              <p:cond delay="1000"/>
                            </p:stCondLst>
                            <p:childTnLst>
                              <p:par>
                                <p:cTn id="14" presetID="2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A picture containing text&#10;&#10;Description automatically generated">
            <a:extLst>
              <a:ext uri="{FF2B5EF4-FFF2-40B4-BE49-F238E27FC236}">
                <a16:creationId xmlns:a16="http://schemas.microsoft.com/office/drawing/2014/main" id="{F9926526-C04F-B712-E524-757D39DB1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251914427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MockUp5">
    <p:spTree>
      <p:nvGrpSpPr>
        <p:cNvPr id="1" name=""/>
        <p:cNvGrpSpPr/>
        <p:nvPr/>
      </p:nvGrpSpPr>
      <p:grpSpPr>
        <a:xfrm>
          <a:off x="0" y="0"/>
          <a:ext cx="0" cy="0"/>
          <a:chOff x="0" y="0"/>
          <a:chExt cx="0" cy="0"/>
        </a:xfrm>
      </p:grpSpPr>
      <p:sp>
        <p:nvSpPr>
          <p:cNvPr id="11"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rtl="0">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2"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grpSp>
        <p:nvGrpSpPr>
          <p:cNvPr id="13" name="Group 20"/>
          <p:cNvGrpSpPr/>
          <p:nvPr userDrawn="1"/>
        </p:nvGrpSpPr>
        <p:grpSpPr>
          <a:xfrm>
            <a:off x="3985542" y="1701800"/>
            <a:ext cx="4220917" cy="3358381"/>
            <a:chOff x="2094899" y="1081795"/>
            <a:chExt cx="4400683" cy="3501414"/>
          </a:xfrm>
        </p:grpSpPr>
        <p:sp>
          <p:nvSpPr>
            <p:cNvPr id="14" name="Rectangle 13"/>
            <p:cNvSpPr/>
            <p:nvPr/>
          </p:nvSpPr>
          <p:spPr>
            <a:xfrm>
              <a:off x="2261198" y="1247618"/>
              <a:ext cx="4081379" cy="2259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Freeform 5"/>
            <p:cNvSpPr>
              <a:spLocks noEditPoints="1"/>
            </p:cNvSpPr>
            <p:nvPr/>
          </p:nvSpPr>
          <p:spPr bwMode="auto">
            <a:xfrm>
              <a:off x="2094899" y="1081795"/>
              <a:ext cx="4400683" cy="2608522"/>
            </a:xfrm>
            <a:custGeom>
              <a:avLst/>
              <a:gdLst/>
              <a:ahLst/>
              <a:cxnLst>
                <a:cxn ang="0">
                  <a:pos x="1757" y="0"/>
                </a:cxn>
                <a:cxn ang="0">
                  <a:pos x="921" y="0"/>
                </a:cxn>
                <a:cxn ang="0">
                  <a:pos x="893" y="0"/>
                </a:cxn>
                <a:cxn ang="0">
                  <a:pos x="56" y="0"/>
                </a:cxn>
                <a:cxn ang="0">
                  <a:pos x="0" y="47"/>
                </a:cxn>
                <a:cxn ang="0">
                  <a:pos x="0" y="1076"/>
                </a:cxn>
                <a:cxn ang="0">
                  <a:pos x="1816" y="1076"/>
                </a:cxn>
                <a:cxn ang="0">
                  <a:pos x="1816" y="47"/>
                </a:cxn>
                <a:cxn ang="0">
                  <a:pos x="1757" y="0"/>
                </a:cxn>
                <a:cxn ang="0">
                  <a:pos x="1732" y="1000"/>
                </a:cxn>
                <a:cxn ang="0">
                  <a:pos x="76" y="1000"/>
                </a:cxn>
                <a:cxn ang="0">
                  <a:pos x="76" y="68"/>
                </a:cxn>
                <a:cxn ang="0">
                  <a:pos x="1732" y="68"/>
                </a:cxn>
                <a:cxn ang="0">
                  <a:pos x="1732" y="1000"/>
                </a:cxn>
              </a:cxnLst>
              <a:rect l="0" t="0" r="r" b="b"/>
              <a:pathLst>
                <a:path w="1816" h="1076">
                  <a:moveTo>
                    <a:pt x="1757" y="0"/>
                  </a:moveTo>
                  <a:cubicBezTo>
                    <a:pt x="921" y="0"/>
                    <a:pt x="921" y="0"/>
                    <a:pt x="921" y="0"/>
                  </a:cubicBezTo>
                  <a:cubicBezTo>
                    <a:pt x="893" y="0"/>
                    <a:pt x="893" y="0"/>
                    <a:pt x="893" y="0"/>
                  </a:cubicBezTo>
                  <a:cubicBezTo>
                    <a:pt x="56" y="0"/>
                    <a:pt x="56" y="0"/>
                    <a:pt x="56" y="0"/>
                  </a:cubicBezTo>
                  <a:cubicBezTo>
                    <a:pt x="27" y="0"/>
                    <a:pt x="0" y="17"/>
                    <a:pt x="0" y="47"/>
                  </a:cubicBezTo>
                  <a:cubicBezTo>
                    <a:pt x="0" y="1076"/>
                    <a:pt x="0" y="1076"/>
                    <a:pt x="0" y="1076"/>
                  </a:cubicBezTo>
                  <a:cubicBezTo>
                    <a:pt x="1816" y="1076"/>
                    <a:pt x="1816" y="1076"/>
                    <a:pt x="1816" y="1076"/>
                  </a:cubicBezTo>
                  <a:cubicBezTo>
                    <a:pt x="1816" y="47"/>
                    <a:pt x="1816" y="47"/>
                    <a:pt x="1816" y="47"/>
                  </a:cubicBezTo>
                  <a:cubicBezTo>
                    <a:pt x="1816" y="17"/>
                    <a:pt x="1787" y="0"/>
                    <a:pt x="1757" y="0"/>
                  </a:cubicBezTo>
                  <a:moveTo>
                    <a:pt x="1732" y="1000"/>
                  </a:moveTo>
                  <a:cubicBezTo>
                    <a:pt x="76" y="1000"/>
                    <a:pt x="76" y="1000"/>
                    <a:pt x="76" y="1000"/>
                  </a:cubicBezTo>
                  <a:cubicBezTo>
                    <a:pt x="76" y="68"/>
                    <a:pt x="76" y="68"/>
                    <a:pt x="76" y="68"/>
                  </a:cubicBezTo>
                  <a:cubicBezTo>
                    <a:pt x="1732" y="68"/>
                    <a:pt x="1732" y="68"/>
                    <a:pt x="1732" y="68"/>
                  </a:cubicBezTo>
                  <a:cubicBezTo>
                    <a:pt x="1732" y="1000"/>
                    <a:pt x="1732" y="1000"/>
                    <a:pt x="1732" y="1000"/>
                  </a:cubicBezTo>
                </a:path>
              </a:pathLst>
            </a:custGeom>
            <a:solidFill>
              <a:schemeClr val="bg1">
                <a:lumMod val="6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17" name="Freeform 16"/>
            <p:cNvSpPr>
              <a:spLocks/>
            </p:cNvSpPr>
            <p:nvPr/>
          </p:nvSpPr>
          <p:spPr bwMode="auto">
            <a:xfrm>
              <a:off x="2311744" y="1247618"/>
              <a:ext cx="3979748" cy="2259869"/>
            </a:xfrm>
            <a:custGeom>
              <a:avLst/>
              <a:gdLst/>
              <a:ahLst/>
              <a:cxnLst>
                <a:cxn ang="0">
                  <a:pos x="1872" y="0"/>
                </a:cxn>
                <a:cxn ang="0">
                  <a:pos x="0" y="0"/>
                </a:cxn>
                <a:cxn ang="0">
                  <a:pos x="1872" y="1063"/>
                </a:cxn>
                <a:cxn ang="0">
                  <a:pos x="1872" y="0"/>
                </a:cxn>
              </a:cxnLst>
              <a:rect l="0" t="0" r="r" b="b"/>
              <a:pathLst>
                <a:path w="1872" h="1063">
                  <a:moveTo>
                    <a:pt x="1872" y="0"/>
                  </a:moveTo>
                  <a:lnTo>
                    <a:pt x="0" y="0"/>
                  </a:lnTo>
                  <a:lnTo>
                    <a:pt x="1872" y="1063"/>
                  </a:lnTo>
                  <a:lnTo>
                    <a:pt x="1872" y="0"/>
                  </a:lnTo>
                  <a:close/>
                </a:path>
              </a:pathLst>
            </a:custGeom>
            <a:solidFill>
              <a:srgbClr val="FFFFFF">
                <a:alpha val="16000"/>
              </a:srgbClr>
            </a:solidFill>
            <a:ln w="9525">
              <a:noFill/>
              <a:round/>
              <a:headEnd/>
              <a:tailEnd/>
            </a:ln>
          </p:spPr>
          <p:txBody>
            <a:bodyPr vert="horz" wrap="square" lIns="91440" tIns="45720" rIns="91440" bIns="45720" numCol="1" anchor="t" anchorCtr="0" compatLnSpc="1">
              <a:prstTxWarp prst="textNoShape">
                <a:avLst/>
              </a:prstTxWarp>
            </a:bodyPr>
            <a:lstStyle/>
            <a:p>
              <a:endParaRPr lang="en-US" sz="2400"/>
            </a:p>
          </p:txBody>
        </p:sp>
        <p:sp>
          <p:nvSpPr>
            <p:cNvPr id="22" name="Freeform 27"/>
            <p:cNvSpPr>
              <a:spLocks/>
            </p:cNvSpPr>
            <p:nvPr/>
          </p:nvSpPr>
          <p:spPr bwMode="auto">
            <a:xfrm>
              <a:off x="2094899" y="3690315"/>
              <a:ext cx="4400683" cy="397550"/>
            </a:xfrm>
            <a:custGeom>
              <a:avLst/>
              <a:gdLst/>
              <a:ahLst/>
              <a:cxnLst>
                <a:cxn ang="0">
                  <a:pos x="0" y="0"/>
                </a:cxn>
                <a:cxn ang="0">
                  <a:pos x="0" y="100"/>
                </a:cxn>
                <a:cxn ang="0">
                  <a:pos x="56" y="164"/>
                </a:cxn>
                <a:cxn ang="0">
                  <a:pos x="893" y="164"/>
                </a:cxn>
                <a:cxn ang="0">
                  <a:pos x="921" y="164"/>
                </a:cxn>
                <a:cxn ang="0">
                  <a:pos x="1757" y="164"/>
                </a:cxn>
                <a:cxn ang="0">
                  <a:pos x="1816" y="100"/>
                </a:cxn>
                <a:cxn ang="0">
                  <a:pos x="1816" y="0"/>
                </a:cxn>
                <a:cxn ang="0">
                  <a:pos x="0" y="0"/>
                </a:cxn>
              </a:cxnLst>
              <a:rect l="0" t="0" r="r" b="b"/>
              <a:pathLst>
                <a:path w="1816" h="164">
                  <a:moveTo>
                    <a:pt x="0" y="0"/>
                  </a:moveTo>
                  <a:cubicBezTo>
                    <a:pt x="0" y="100"/>
                    <a:pt x="0" y="100"/>
                    <a:pt x="0" y="100"/>
                  </a:cubicBezTo>
                  <a:cubicBezTo>
                    <a:pt x="0" y="130"/>
                    <a:pt x="27" y="164"/>
                    <a:pt x="56" y="164"/>
                  </a:cubicBezTo>
                  <a:cubicBezTo>
                    <a:pt x="893" y="164"/>
                    <a:pt x="893" y="164"/>
                    <a:pt x="893" y="164"/>
                  </a:cubicBezTo>
                  <a:cubicBezTo>
                    <a:pt x="921" y="164"/>
                    <a:pt x="921" y="164"/>
                    <a:pt x="921" y="164"/>
                  </a:cubicBezTo>
                  <a:cubicBezTo>
                    <a:pt x="1757" y="164"/>
                    <a:pt x="1757" y="164"/>
                    <a:pt x="1757" y="164"/>
                  </a:cubicBezTo>
                  <a:cubicBezTo>
                    <a:pt x="1787" y="164"/>
                    <a:pt x="1816" y="130"/>
                    <a:pt x="1816" y="100"/>
                  </a:cubicBezTo>
                  <a:cubicBezTo>
                    <a:pt x="1816" y="0"/>
                    <a:pt x="1816" y="0"/>
                    <a:pt x="1816" y="0"/>
                  </a:cubicBezTo>
                  <a:lnTo>
                    <a:pt x="0" y="0"/>
                  </a:lnTo>
                  <a:close/>
                </a:path>
              </a:pathLst>
            </a:custGeom>
            <a:gradFill>
              <a:gsLst>
                <a:gs pos="83000">
                  <a:schemeClr val="bg1">
                    <a:lumMod val="75000"/>
                  </a:schemeClr>
                </a:gs>
                <a:gs pos="54000">
                  <a:schemeClr val="bg1">
                    <a:lumMod val="85000"/>
                  </a:schemeClr>
                </a:gs>
              </a:gsLst>
              <a:lin ang="1800000" scaled="0"/>
            </a:gradFill>
            <a:ln w="9525">
              <a:noFill/>
              <a:round/>
              <a:headEnd/>
              <a:tailEnd/>
            </a:ln>
          </p:spPr>
          <p:txBody>
            <a:bodyPr vert="horz" wrap="square" lIns="91440" tIns="45720" rIns="91440" bIns="45720" numCol="1" anchor="t" anchorCtr="0" compatLnSpc="1">
              <a:prstTxWarp prst="textNoShape">
                <a:avLst/>
              </a:prstTxWarp>
            </a:bodyPr>
            <a:lstStyle/>
            <a:p>
              <a:r>
                <a:rPr lang="en-US" sz="2400"/>
                <a:t> </a:t>
              </a:r>
            </a:p>
          </p:txBody>
        </p:sp>
        <p:sp>
          <p:nvSpPr>
            <p:cNvPr id="23" name="Freeform 29"/>
            <p:cNvSpPr>
              <a:spLocks/>
            </p:cNvSpPr>
            <p:nvPr/>
          </p:nvSpPr>
          <p:spPr bwMode="auto">
            <a:xfrm>
              <a:off x="3506519" y="4087866"/>
              <a:ext cx="1590198" cy="495343"/>
            </a:xfrm>
            <a:custGeom>
              <a:avLst/>
              <a:gdLst/>
              <a:ahLst/>
              <a:cxnLst>
                <a:cxn ang="0">
                  <a:pos x="335" y="0"/>
                </a:cxn>
                <a:cxn ang="0">
                  <a:pos x="322" y="0"/>
                </a:cxn>
                <a:cxn ang="0">
                  <a:pos x="143" y="0"/>
                </a:cxn>
                <a:cxn ang="0">
                  <a:pos x="102" y="128"/>
                </a:cxn>
                <a:cxn ang="0">
                  <a:pos x="108" y="204"/>
                </a:cxn>
                <a:cxn ang="0">
                  <a:pos x="322" y="204"/>
                </a:cxn>
                <a:cxn ang="0">
                  <a:pos x="335" y="204"/>
                </a:cxn>
                <a:cxn ang="0">
                  <a:pos x="549" y="204"/>
                </a:cxn>
                <a:cxn ang="0">
                  <a:pos x="555" y="128"/>
                </a:cxn>
                <a:cxn ang="0">
                  <a:pos x="513" y="0"/>
                </a:cxn>
                <a:cxn ang="0">
                  <a:pos x="335" y="0"/>
                </a:cxn>
              </a:cxnLst>
              <a:rect l="0" t="0" r="r" b="b"/>
              <a:pathLst>
                <a:path w="656" h="204">
                  <a:moveTo>
                    <a:pt x="335" y="0"/>
                  </a:moveTo>
                  <a:cubicBezTo>
                    <a:pt x="322" y="0"/>
                    <a:pt x="322" y="0"/>
                    <a:pt x="322" y="0"/>
                  </a:cubicBezTo>
                  <a:cubicBezTo>
                    <a:pt x="143" y="0"/>
                    <a:pt x="143" y="0"/>
                    <a:pt x="143" y="0"/>
                  </a:cubicBezTo>
                  <a:cubicBezTo>
                    <a:pt x="143" y="0"/>
                    <a:pt x="142" y="88"/>
                    <a:pt x="102" y="128"/>
                  </a:cubicBezTo>
                  <a:cubicBezTo>
                    <a:pt x="62" y="169"/>
                    <a:pt x="0" y="204"/>
                    <a:pt x="108" y="204"/>
                  </a:cubicBezTo>
                  <a:cubicBezTo>
                    <a:pt x="322" y="204"/>
                    <a:pt x="322" y="204"/>
                    <a:pt x="322" y="204"/>
                  </a:cubicBezTo>
                  <a:cubicBezTo>
                    <a:pt x="335" y="204"/>
                    <a:pt x="335" y="204"/>
                    <a:pt x="335" y="204"/>
                  </a:cubicBezTo>
                  <a:cubicBezTo>
                    <a:pt x="549" y="204"/>
                    <a:pt x="549" y="204"/>
                    <a:pt x="549" y="204"/>
                  </a:cubicBezTo>
                  <a:cubicBezTo>
                    <a:pt x="656" y="204"/>
                    <a:pt x="594" y="169"/>
                    <a:pt x="555" y="128"/>
                  </a:cubicBezTo>
                  <a:cubicBezTo>
                    <a:pt x="515" y="88"/>
                    <a:pt x="513" y="0"/>
                    <a:pt x="513" y="0"/>
                  </a:cubicBezTo>
                  <a:lnTo>
                    <a:pt x="335" y="0"/>
                  </a:lnTo>
                  <a:close/>
                </a:path>
              </a:pathLst>
            </a:custGeom>
            <a:gradFill>
              <a:gsLst>
                <a:gs pos="42000">
                  <a:schemeClr val="bg1">
                    <a:lumMod val="75000"/>
                  </a:schemeClr>
                </a:gs>
                <a:gs pos="6000">
                  <a:schemeClr val="bg1">
                    <a:lumMod val="85000"/>
                  </a:schemeClr>
                </a:gs>
                <a:gs pos="0">
                  <a:schemeClr val="bg1">
                    <a:lumMod val="65000"/>
                  </a:schemeClr>
                </a:gs>
              </a:gsLst>
              <a:lin ang="5400000" scaled="0"/>
            </a:gradFill>
            <a:ln w="9525">
              <a:noFill/>
              <a:round/>
              <a:headEnd/>
              <a:tailEnd/>
            </a:ln>
          </p:spPr>
          <p:txBody>
            <a:bodyPr vert="horz" wrap="square" lIns="91440" tIns="45720" rIns="91440" bIns="45720" numCol="1" anchor="t" anchorCtr="0" compatLnSpc="1">
              <a:prstTxWarp prst="textNoShape">
                <a:avLst/>
              </a:prstTxWarp>
            </a:bodyPr>
            <a:lstStyle/>
            <a:p>
              <a:endParaRPr lang="en-US" sz="2400"/>
            </a:p>
          </p:txBody>
        </p:sp>
      </p:grpSp>
      <p:sp>
        <p:nvSpPr>
          <p:cNvPr id="24" name="Picture Placeholder 7"/>
          <p:cNvSpPr>
            <a:spLocks noGrp="1"/>
          </p:cNvSpPr>
          <p:nvPr>
            <p:ph type="pic" sz="quarter" idx="10" hasCustomPrompt="1"/>
          </p:nvPr>
        </p:nvSpPr>
        <p:spPr>
          <a:xfrm>
            <a:off x="4173566" y="1860848"/>
            <a:ext cx="3844869" cy="2167552"/>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a:t>Image Holder</a:t>
            </a:r>
          </a:p>
        </p:txBody>
      </p:sp>
    </p:spTree>
    <p:extLst>
      <p:ext uri="{BB962C8B-B14F-4D97-AF65-F5344CB8AC3E}">
        <p14:creationId xmlns:p14="http://schemas.microsoft.com/office/powerpoint/2010/main" val="147351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2_mockup">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11157819"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grpSp>
        <p:nvGrpSpPr>
          <p:cNvPr id="5" name="Group 4"/>
          <p:cNvGrpSpPr/>
          <p:nvPr userDrawn="1"/>
        </p:nvGrpSpPr>
        <p:grpSpPr>
          <a:xfrm>
            <a:off x="6173443" y="1766180"/>
            <a:ext cx="5466709" cy="4014867"/>
            <a:chOff x="-228600" y="1301750"/>
            <a:chExt cx="4279900" cy="3143250"/>
          </a:xfrm>
        </p:grpSpPr>
        <p:grpSp>
          <p:nvGrpSpPr>
            <p:cNvPr id="6" name="Group 5"/>
            <p:cNvGrpSpPr/>
            <p:nvPr/>
          </p:nvGrpSpPr>
          <p:grpSpPr>
            <a:xfrm>
              <a:off x="-228600" y="1301750"/>
              <a:ext cx="4279900" cy="3143250"/>
              <a:chOff x="-228600" y="1301750"/>
              <a:chExt cx="4279900" cy="3143250"/>
            </a:xfrm>
          </p:grpSpPr>
          <p:sp>
            <p:nvSpPr>
              <p:cNvPr id="12" name="Rounded Rectangle 11"/>
              <p:cNvSpPr/>
              <p:nvPr/>
            </p:nvSpPr>
            <p:spPr>
              <a:xfrm>
                <a:off x="-228600" y="1301750"/>
                <a:ext cx="4279900" cy="3143250"/>
              </a:xfrm>
              <a:prstGeom prst="roundRect">
                <a:avLst>
                  <a:gd name="adj" fmla="val 5354"/>
                </a:avLst>
              </a:prstGeom>
              <a:solidFill>
                <a:schemeClr val="tx2">
                  <a:lumMod val="50000"/>
                  <a:lumOff val="50000"/>
                  <a:shade val="30000"/>
                  <a:satMod val="1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sp>
            <p:nvSpPr>
              <p:cNvPr id="13" name="Rectangle 12"/>
              <p:cNvSpPr/>
              <p:nvPr/>
            </p:nvSpPr>
            <p:spPr>
              <a:xfrm>
                <a:off x="253307" y="1499394"/>
                <a:ext cx="3419475" cy="2747962"/>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grpSp>
        <p:sp>
          <p:nvSpPr>
            <p:cNvPr id="8" name="Rounded Rectangle 7"/>
            <p:cNvSpPr/>
            <p:nvPr/>
          </p:nvSpPr>
          <p:spPr>
            <a:xfrm>
              <a:off x="3839184" y="2540000"/>
              <a:ext cx="92075" cy="666750"/>
            </a:xfrm>
            <a:prstGeom prst="roundRect">
              <a:avLst>
                <a:gd name="adj" fmla="val 5000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sp>
          <p:nvSpPr>
            <p:cNvPr id="9" name="Oval 8"/>
            <p:cNvSpPr/>
            <p:nvPr/>
          </p:nvSpPr>
          <p:spPr>
            <a:xfrm>
              <a:off x="-132063" y="2723356"/>
              <a:ext cx="300038" cy="300038"/>
            </a:xfrm>
            <a:prstGeom prst="ellips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sp>
          <p:nvSpPr>
            <p:cNvPr id="11" name="Right Triangle 10"/>
            <p:cNvSpPr/>
            <p:nvPr/>
          </p:nvSpPr>
          <p:spPr>
            <a:xfrm flipH="1" flipV="1">
              <a:off x="253307" y="1499394"/>
              <a:ext cx="3419856" cy="2747962"/>
            </a:xfrm>
            <a:prstGeom prst="rtTriangle">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a:p>
          </p:txBody>
        </p:sp>
      </p:grpSp>
      <p:sp>
        <p:nvSpPr>
          <p:cNvPr id="7" name="Picture Placeholder 7"/>
          <p:cNvSpPr>
            <a:spLocks noGrp="1"/>
          </p:cNvSpPr>
          <p:nvPr>
            <p:ph type="pic" sz="quarter" idx="11" hasCustomPrompt="1"/>
          </p:nvPr>
        </p:nvSpPr>
        <p:spPr>
          <a:xfrm>
            <a:off x="6776936" y="2018629"/>
            <a:ext cx="4368176" cy="3509968"/>
          </a:xfrm>
          <a:prstGeom prst="rect">
            <a:avLst/>
          </a:prstGeom>
          <a:solidFill>
            <a:schemeClr val="tx2">
              <a:lumMod val="10000"/>
              <a:lumOff val="90000"/>
            </a:schemeClr>
          </a:solidFill>
          <a:ln w="19050">
            <a:noFill/>
          </a:ln>
        </p:spPr>
        <p:txBody>
          <a:bodyPr lIns="0" tIns="0" rIns="0" bIns="274320" anchor="b"/>
          <a:lstStyle>
            <a:lvl1pPr algn="ctr" rtl="0">
              <a:buNone/>
              <a:defRPr sz="1467">
                <a:solidFill>
                  <a:schemeClr val="tx1">
                    <a:lumMod val="75000"/>
                    <a:lumOff val="25000"/>
                  </a:schemeClr>
                </a:solidFill>
              </a:defRPr>
            </a:lvl1pPr>
          </a:lstStyle>
          <a:p>
            <a:r>
              <a:rPr lang="en-US"/>
              <a:t>Image Holder</a:t>
            </a:r>
          </a:p>
        </p:txBody>
      </p:sp>
    </p:spTree>
    <p:extLst>
      <p:ext uri="{BB962C8B-B14F-4D97-AF65-F5344CB8AC3E}">
        <p14:creationId xmlns:p14="http://schemas.microsoft.com/office/powerpoint/2010/main" val="261550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20000" decel="4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53_Image Layouts">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1" name="Picture Placeholder 7"/>
          <p:cNvSpPr>
            <a:spLocks noGrp="1"/>
          </p:cNvSpPr>
          <p:nvPr>
            <p:ph type="pic" sz="quarter" idx="13" hasCustomPrompt="1"/>
          </p:nvPr>
        </p:nvSpPr>
        <p:spPr>
          <a:xfrm>
            <a:off x="533665" y="2258729"/>
            <a:ext cx="5437632" cy="3862939"/>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a:t>Image Holder</a:t>
            </a:r>
          </a:p>
        </p:txBody>
      </p:sp>
      <p:sp>
        <p:nvSpPr>
          <p:cNvPr id="13" name="Picture Placeholder 7"/>
          <p:cNvSpPr>
            <a:spLocks noGrp="1"/>
          </p:cNvSpPr>
          <p:nvPr>
            <p:ph type="pic" sz="quarter" idx="15" hasCustomPrompt="1"/>
          </p:nvPr>
        </p:nvSpPr>
        <p:spPr>
          <a:xfrm>
            <a:off x="6208933" y="2258729"/>
            <a:ext cx="5437632" cy="3862939"/>
          </a:xfrm>
          <a:prstGeom prst="flowChartDocument">
            <a:avLst/>
          </a:prstGeom>
          <a:solidFill>
            <a:schemeClr val="tx2">
              <a:lumMod val="10000"/>
              <a:lumOff val="90000"/>
            </a:schemeClr>
          </a:solidFill>
          <a:ln w="19050">
            <a:noFill/>
          </a:ln>
        </p:spPr>
        <p:txBody>
          <a:bodyPr lIns="0" tIns="91440" rIns="0" bIns="365760" anchor="b"/>
          <a:lstStyle>
            <a:lvl1pPr algn="ctr" rtl="0">
              <a:buNone/>
              <a:defRPr sz="1867">
                <a:solidFill>
                  <a:schemeClr val="tx1">
                    <a:lumMod val="75000"/>
                    <a:lumOff val="25000"/>
                  </a:schemeClr>
                </a:solidFill>
              </a:defRPr>
            </a:lvl1pPr>
          </a:lstStyle>
          <a:p>
            <a:r>
              <a:rPr lang="en-US"/>
              <a:t>Image Holder</a:t>
            </a:r>
          </a:p>
        </p:txBody>
      </p:sp>
      <p:sp>
        <p:nvSpPr>
          <p:cNvPr id="6" name="Rectangle 5"/>
          <p:cNvSpPr/>
          <p:nvPr userDrawn="1"/>
        </p:nvSpPr>
        <p:spPr>
          <a:xfrm>
            <a:off x="533665" y="1527209"/>
            <a:ext cx="5437632"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a:solidFill>
                <a:schemeClr val="bg1"/>
              </a:solidFill>
            </a:endParaRPr>
          </a:p>
        </p:txBody>
      </p:sp>
      <p:sp>
        <p:nvSpPr>
          <p:cNvPr id="7" name="Rectangle 6"/>
          <p:cNvSpPr/>
          <p:nvPr userDrawn="1"/>
        </p:nvSpPr>
        <p:spPr>
          <a:xfrm>
            <a:off x="6212140" y="1527209"/>
            <a:ext cx="5431219"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243840" tIns="243840" rIns="243840" bIns="243840" rtlCol="0" anchor="ctr"/>
          <a:lstStyle/>
          <a:p>
            <a:endParaRPr lang="en-US" sz="1867" b="1">
              <a:solidFill>
                <a:schemeClr val="bg1"/>
              </a:solidFill>
            </a:endParaRPr>
          </a:p>
        </p:txBody>
      </p:sp>
      <p:sp>
        <p:nvSpPr>
          <p:cNvPr id="8" name="Text Placeholder 3"/>
          <p:cNvSpPr>
            <a:spLocks noGrp="1"/>
          </p:cNvSpPr>
          <p:nvPr>
            <p:ph type="body" sz="half" idx="16" hasCustomPrompt="1"/>
          </p:nvPr>
        </p:nvSpPr>
        <p:spPr>
          <a:xfrm>
            <a:off x="742361" y="1697646"/>
            <a:ext cx="5020244"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TITLE GOES HERE</a:t>
            </a:r>
          </a:p>
        </p:txBody>
      </p:sp>
      <p:sp>
        <p:nvSpPr>
          <p:cNvPr id="9" name="Text Placeholder 3"/>
          <p:cNvSpPr>
            <a:spLocks noGrp="1"/>
          </p:cNvSpPr>
          <p:nvPr>
            <p:ph type="body" sz="half" idx="19" hasCustomPrompt="1"/>
          </p:nvPr>
        </p:nvSpPr>
        <p:spPr>
          <a:xfrm>
            <a:off x="6417629" y="1697646"/>
            <a:ext cx="5020244" cy="390649"/>
          </a:xfrm>
          <a:prstGeom prst="rect">
            <a:avLst/>
          </a:prstGeom>
        </p:spPr>
        <p:txBody>
          <a:bodyPr wrap="square" lIns="0" tIns="0" rIns="0" bIns="0" anchor="ctr">
            <a:noAutofit/>
          </a:bodyPr>
          <a:lstStyle>
            <a:lvl1pPr marL="0" indent="0" algn="ctr">
              <a:buNone/>
              <a:defRPr sz="1867"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TITLE GOES HERE</a:t>
            </a:r>
          </a:p>
        </p:txBody>
      </p:sp>
    </p:spTree>
    <p:extLst>
      <p:ext uri="{BB962C8B-B14F-4D97-AF65-F5344CB8AC3E}">
        <p14:creationId xmlns:p14="http://schemas.microsoft.com/office/powerpoint/2010/main" val="912792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wipe(left)">
                                      <p:cBhvr>
                                        <p:cTn id="14" dur="500"/>
                                        <p:tgtEl>
                                          <p:spTgt spid="8">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500"/>
                                        <p:tgtEl>
                                          <p:spTgt spid="7"/>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left)">
                                      <p:cBhvr>
                                        <p:cTn id="2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6" grpId="0" animBg="1"/>
      <p:bldP spid="6" grpId="1" animBg="1"/>
      <p:bldP spid="7" grpId="0" animBg="1"/>
      <p:bldP spid="7" grpId="1" animBg="1"/>
      <p:bldP spid="8" grpId="0" build="p">
        <p:tmplLst>
          <p:tmpl lvl="1">
            <p:tnLst>
              <p:par>
                <p:cTn presetID="22" presetClass="entr" presetSubtype="8"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wipe(left)">
                      <p:cBhvr>
                        <p:cTn dur="500"/>
                        <p:tgtEl>
                          <p:spTgt spid="8"/>
                        </p:tgtEl>
                      </p:cBhvr>
                    </p:animEffect>
                  </p:childTnLst>
                </p:cTn>
              </p:par>
            </p:tnLst>
          </p:tmpl>
        </p:tmplLst>
      </p:bldP>
      <p:bldP spid="9" grpId="0" build="p">
        <p:tmplLst>
          <p:tmpl lvl="1">
            <p:tnLst>
              <p:par>
                <p:cTn presetID="22" presetClass="entr" presetSubtype="8"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Pic03">
    <p:spTree>
      <p:nvGrpSpPr>
        <p:cNvPr id="1" name=""/>
        <p:cNvGrpSpPr/>
        <p:nvPr/>
      </p:nvGrpSpPr>
      <p:grpSpPr>
        <a:xfrm>
          <a:off x="0" y="0"/>
          <a:ext cx="0" cy="0"/>
          <a:chOff x="0" y="0"/>
          <a:chExt cx="0" cy="0"/>
        </a:xfrm>
      </p:grpSpPr>
      <p:sp>
        <p:nvSpPr>
          <p:cNvPr id="46" name="Rectangle 45"/>
          <p:cNvSpPr/>
          <p:nvPr userDrawn="1"/>
        </p:nvSpPr>
        <p:spPr>
          <a:xfrm>
            <a:off x="6554550" y="1639643"/>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9" name="Right Arrow Callout 48"/>
          <p:cNvSpPr/>
          <p:nvPr userDrawn="1"/>
        </p:nvSpPr>
        <p:spPr>
          <a:xfrm rot="16200000" flipV="1">
            <a:off x="6568324" y="3595137"/>
            <a:ext cx="2304832" cy="2360379"/>
          </a:xfrm>
          <a:prstGeom prst="rightArrowCallout">
            <a:avLst>
              <a:gd name="adj1" fmla="val 18792"/>
              <a:gd name="adj2" fmla="val 9396"/>
              <a:gd name="adj3" fmla="val 7361"/>
              <a:gd name="adj4" fmla="val 9263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0" name="Picture Placeholder 7"/>
          <p:cNvSpPr>
            <a:spLocks noGrp="1"/>
          </p:cNvSpPr>
          <p:nvPr>
            <p:ph type="pic" sz="quarter" idx="40" hasCustomPrompt="1"/>
          </p:nvPr>
        </p:nvSpPr>
        <p:spPr>
          <a:xfrm>
            <a:off x="6631413" y="3874977"/>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a:t>Click Icon To Add Image</a:t>
            </a:r>
          </a:p>
        </p:txBody>
      </p:sp>
      <p:sp>
        <p:nvSpPr>
          <p:cNvPr id="43" name="Rectangle 42"/>
          <p:cNvSpPr/>
          <p:nvPr userDrawn="1"/>
        </p:nvSpPr>
        <p:spPr>
          <a:xfrm>
            <a:off x="3867161" y="3737209"/>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4" name="Text Placeholder 3"/>
          <p:cNvSpPr>
            <a:spLocks noGrp="1"/>
          </p:cNvSpPr>
          <p:nvPr>
            <p:ph type="body" sz="half" idx="36"/>
          </p:nvPr>
        </p:nvSpPr>
        <p:spPr>
          <a:xfrm>
            <a:off x="3983342" y="4343937"/>
            <a:ext cx="2100020" cy="13388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a:solidFill>
                <a:schemeClr val="tx1">
                  <a:lumMod val="50000"/>
                  <a:lumOff val="50000"/>
                </a:schemeClr>
              </a:solidFill>
            </a:endParaRPr>
          </a:p>
          <a:p>
            <a:pPr algn="ctr"/>
            <a:endParaRPr lang="ar-SY" sz="1333">
              <a:solidFill>
                <a:schemeClr val="tx1">
                  <a:lumMod val="50000"/>
                  <a:lumOff val="50000"/>
                </a:schemeClr>
              </a:solidFill>
            </a:endParaRPr>
          </a:p>
          <a:p>
            <a:pPr algn="ctr"/>
            <a:endParaRPr lang="ar-SY"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45" name="Text Placeholder 3"/>
          <p:cNvSpPr>
            <a:spLocks noGrp="1"/>
          </p:cNvSpPr>
          <p:nvPr>
            <p:ph type="body" sz="half" idx="37" hasCustomPrompt="1"/>
          </p:nvPr>
        </p:nvSpPr>
        <p:spPr>
          <a:xfrm>
            <a:off x="3983342" y="3953288"/>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Title Goes Here</a:t>
            </a:r>
          </a:p>
        </p:txBody>
      </p:sp>
      <p:sp>
        <p:nvSpPr>
          <p:cNvPr id="27" name="Picture Placeholder 7"/>
          <p:cNvSpPr>
            <a:spLocks noGrp="1"/>
          </p:cNvSpPr>
          <p:nvPr>
            <p:ph type="pic" sz="quarter" idx="15" hasCustomPrompt="1"/>
          </p:nvPr>
        </p:nvSpPr>
        <p:spPr>
          <a:xfrm>
            <a:off x="533668" y="1614100"/>
            <a:ext cx="3052648" cy="4271885"/>
          </a:xfrm>
          <a:prstGeom prst="rect">
            <a:avLst/>
          </a:prstGeom>
          <a:ln>
            <a:noFill/>
          </a:ln>
        </p:spPr>
        <p:txBody>
          <a:bodyPr bIns="274320" anchor="b"/>
          <a:lstStyle>
            <a:lvl1pPr algn="ctr">
              <a:buNone/>
              <a:defRPr sz="1600">
                <a:solidFill>
                  <a:schemeClr val="tx1">
                    <a:lumMod val="50000"/>
                    <a:lumOff val="50000"/>
                  </a:schemeClr>
                </a:solidFill>
              </a:defRPr>
            </a:lvl1pPr>
          </a:lstStyle>
          <a:p>
            <a:r>
              <a:rPr lang="en-US"/>
              <a:t>Image Holder</a:t>
            </a:r>
          </a:p>
        </p:txBody>
      </p:sp>
      <p:sp>
        <p:nvSpPr>
          <p:cNvPr id="24" name="Right Arrow Callout 23"/>
          <p:cNvSpPr/>
          <p:nvPr userDrawn="1"/>
        </p:nvSpPr>
        <p:spPr>
          <a:xfrm rot="5400000">
            <a:off x="3894933" y="1575289"/>
            <a:ext cx="2304832" cy="2360379"/>
          </a:xfrm>
          <a:prstGeom prst="rightArrowCallout">
            <a:avLst>
              <a:gd name="adj1" fmla="val 18792"/>
              <a:gd name="adj2" fmla="val 9396"/>
              <a:gd name="adj3" fmla="val 7361"/>
              <a:gd name="adj4" fmla="val 9263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5" name="Picture Placeholder 7"/>
          <p:cNvSpPr>
            <a:spLocks noGrp="1"/>
          </p:cNvSpPr>
          <p:nvPr>
            <p:ph type="pic" sz="quarter" idx="32" hasCustomPrompt="1"/>
          </p:nvPr>
        </p:nvSpPr>
        <p:spPr>
          <a:xfrm>
            <a:off x="3958022" y="1698575"/>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a:t>Click Icon To Add Image</a:t>
            </a:r>
          </a:p>
        </p:txBody>
      </p:sp>
      <p:sp>
        <p:nvSpPr>
          <p:cNvPr id="47" name="Text Placeholder 3"/>
          <p:cNvSpPr>
            <a:spLocks noGrp="1"/>
          </p:cNvSpPr>
          <p:nvPr>
            <p:ph type="body" sz="half" idx="38"/>
          </p:nvPr>
        </p:nvSpPr>
        <p:spPr>
          <a:xfrm>
            <a:off x="6670731" y="2235561"/>
            <a:ext cx="2100020" cy="12245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a:solidFill>
                <a:schemeClr val="tx1">
                  <a:lumMod val="50000"/>
                  <a:lumOff val="50000"/>
                </a:schemeClr>
              </a:solidFill>
            </a:endParaRPr>
          </a:p>
          <a:p>
            <a:pPr algn="ctr"/>
            <a:endParaRPr lang="ar-SY" sz="1333">
              <a:solidFill>
                <a:schemeClr val="tx1">
                  <a:lumMod val="50000"/>
                  <a:lumOff val="50000"/>
                </a:schemeClr>
              </a:solidFill>
            </a:endParaRPr>
          </a:p>
          <a:p>
            <a:pPr algn="ctr"/>
            <a:endParaRPr lang="ar-SY"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48" name="Text Placeholder 3"/>
          <p:cNvSpPr>
            <a:spLocks noGrp="1"/>
          </p:cNvSpPr>
          <p:nvPr>
            <p:ph type="body" sz="half" idx="39" hasCustomPrompt="1"/>
          </p:nvPr>
        </p:nvSpPr>
        <p:spPr>
          <a:xfrm>
            <a:off x="6670731" y="1844910"/>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Title Goes Here</a:t>
            </a:r>
          </a:p>
        </p:txBody>
      </p:sp>
      <p:sp>
        <p:nvSpPr>
          <p:cNvPr id="51" name="Rectangle 50"/>
          <p:cNvSpPr/>
          <p:nvPr userDrawn="1"/>
        </p:nvSpPr>
        <p:spPr>
          <a:xfrm>
            <a:off x="9297955" y="3737209"/>
            <a:ext cx="2332383" cy="2148776"/>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2" name="Text Placeholder 3"/>
          <p:cNvSpPr>
            <a:spLocks noGrp="1"/>
          </p:cNvSpPr>
          <p:nvPr>
            <p:ph type="body" sz="half" idx="41"/>
          </p:nvPr>
        </p:nvSpPr>
        <p:spPr>
          <a:xfrm>
            <a:off x="9414137" y="4343937"/>
            <a:ext cx="2100020" cy="1338848"/>
          </a:xfrm>
          <a:prstGeom prst="rect">
            <a:avLst/>
          </a:prstGeom>
        </p:spPr>
        <p:txBody>
          <a:bodyPr wrap="square" lIns="0" tIns="0" rIns="0" bIns="0" anchor="t">
            <a:noAutofit/>
          </a:bodyPr>
          <a:lstStyle>
            <a:lvl1pPr marL="0" indent="0" algn="ctr">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ar-SY" sz="1333">
              <a:solidFill>
                <a:schemeClr val="tx1">
                  <a:lumMod val="50000"/>
                  <a:lumOff val="50000"/>
                </a:schemeClr>
              </a:solidFill>
            </a:endParaRPr>
          </a:p>
          <a:p>
            <a:pPr algn="ctr"/>
            <a:endParaRPr lang="ar-SY" sz="1333">
              <a:solidFill>
                <a:schemeClr val="tx1">
                  <a:lumMod val="50000"/>
                  <a:lumOff val="50000"/>
                </a:schemeClr>
              </a:solidFill>
            </a:endParaRPr>
          </a:p>
          <a:p>
            <a:pPr algn="ctr"/>
            <a:endParaRPr lang="ar-SY" sz="1333">
              <a:solidFill>
                <a:schemeClr val="tx1">
                  <a:lumMod val="50000"/>
                  <a:lumOff val="50000"/>
                </a:schemeClr>
              </a:solidFill>
            </a:endParaRPr>
          </a:p>
          <a:p>
            <a:pPr algn="ctr"/>
            <a:endParaRPr lang="en-US" sz="1333">
              <a:solidFill>
                <a:schemeClr val="tx1">
                  <a:lumMod val="50000"/>
                  <a:lumOff val="50000"/>
                </a:schemeClr>
              </a:solidFill>
            </a:endParaRPr>
          </a:p>
        </p:txBody>
      </p:sp>
      <p:sp>
        <p:nvSpPr>
          <p:cNvPr id="53" name="Text Placeholder 3"/>
          <p:cNvSpPr>
            <a:spLocks noGrp="1"/>
          </p:cNvSpPr>
          <p:nvPr>
            <p:ph type="body" sz="half" idx="42" hasCustomPrompt="1"/>
          </p:nvPr>
        </p:nvSpPr>
        <p:spPr>
          <a:xfrm>
            <a:off x="9414137" y="3953288"/>
            <a:ext cx="2100020" cy="390649"/>
          </a:xfrm>
          <a:prstGeom prst="rect">
            <a:avLst/>
          </a:prstGeom>
        </p:spPr>
        <p:txBody>
          <a:bodyPr wrap="square" lIns="0" tIns="0" rIns="0" bIns="0" anchor="ctr">
            <a:noAutofit/>
          </a:bodyPr>
          <a:lstStyle>
            <a:lvl1pPr marL="0" indent="0" algn="ctr">
              <a:buNone/>
              <a:defRPr sz="1600" b="1"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Title Goes Here</a:t>
            </a:r>
          </a:p>
        </p:txBody>
      </p:sp>
      <p:sp>
        <p:nvSpPr>
          <p:cNvPr id="54" name="Right Arrow Callout 53"/>
          <p:cNvSpPr/>
          <p:nvPr userDrawn="1"/>
        </p:nvSpPr>
        <p:spPr>
          <a:xfrm rot="5400000">
            <a:off x="9325728" y="1575289"/>
            <a:ext cx="2304832" cy="2360379"/>
          </a:xfrm>
          <a:prstGeom prst="rightArrowCallout">
            <a:avLst>
              <a:gd name="adj1" fmla="val 18792"/>
              <a:gd name="adj2" fmla="val 9396"/>
              <a:gd name="adj3" fmla="val 7361"/>
              <a:gd name="adj4" fmla="val 92639"/>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55" name="Picture Placeholder 7"/>
          <p:cNvSpPr>
            <a:spLocks noGrp="1"/>
          </p:cNvSpPr>
          <p:nvPr>
            <p:ph type="pic" sz="quarter" idx="43" hasCustomPrompt="1"/>
          </p:nvPr>
        </p:nvSpPr>
        <p:spPr>
          <a:xfrm>
            <a:off x="9388817" y="1698575"/>
            <a:ext cx="2178657" cy="1945032"/>
          </a:xfrm>
          <a:prstGeom prst="rect">
            <a:avLst/>
          </a:prstGeom>
          <a:solidFill>
            <a:schemeClr val="tx2">
              <a:lumMod val="10000"/>
              <a:lumOff val="90000"/>
            </a:schemeClr>
          </a:solidFill>
          <a:ln w="19050">
            <a:noFill/>
          </a:ln>
        </p:spPr>
        <p:txBody>
          <a:bodyPr tIns="0" bIns="182880" anchor="b"/>
          <a:lstStyle>
            <a:lvl1pPr algn="ctr">
              <a:buNone/>
              <a:defRPr sz="1200" baseline="0">
                <a:solidFill>
                  <a:schemeClr val="tx1">
                    <a:lumMod val="75000"/>
                    <a:lumOff val="25000"/>
                  </a:schemeClr>
                </a:solidFill>
              </a:defRPr>
            </a:lvl1pPr>
          </a:lstStyle>
          <a:p>
            <a:r>
              <a:rPr lang="en-US"/>
              <a:t>Click Icon To Add Image</a:t>
            </a:r>
          </a:p>
        </p:txBody>
      </p:sp>
      <p:sp>
        <p:nvSpPr>
          <p:cNvPr id="20" name="Text Placeholder 3"/>
          <p:cNvSpPr>
            <a:spLocks noGrp="1"/>
          </p:cNvSpPr>
          <p:nvPr>
            <p:ph type="body" sz="half" idx="2" hasCustomPrompt="1"/>
          </p:nvPr>
        </p:nvSpPr>
        <p:spPr>
          <a:xfrm>
            <a:off x="508000" y="1026695"/>
            <a:ext cx="11132152"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21" name="Title 13"/>
          <p:cNvSpPr>
            <a:spLocks noGrp="1"/>
          </p:cNvSpPr>
          <p:nvPr>
            <p:ph type="title" hasCustomPrompt="1"/>
          </p:nvPr>
        </p:nvSpPr>
        <p:spPr>
          <a:xfrm>
            <a:off x="508000" y="450250"/>
            <a:ext cx="11132152"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Tree>
    <p:extLst>
      <p:ext uri="{BB962C8B-B14F-4D97-AF65-F5344CB8AC3E}">
        <p14:creationId xmlns:p14="http://schemas.microsoft.com/office/powerpoint/2010/main" val="426823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p:stCondLst>
                              <p:cond delay="500"/>
                            </p:stCondLst>
                            <p:childTnLst>
                              <p:par>
                                <p:cTn id="9" presetID="2" presetClass="entr" presetSubtype="1" accel="50000" decel="5000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53" presetClass="entr" presetSubtype="0" fill="hold" grpId="0" nodeType="after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p:cTn id="16" dur="500" fill="hold"/>
                                        <p:tgtEl>
                                          <p:spTgt spid="25"/>
                                        </p:tgtEl>
                                        <p:attrNameLst>
                                          <p:attrName>ppt_w</p:attrName>
                                        </p:attrNameLst>
                                      </p:cBhvr>
                                      <p:tavLst>
                                        <p:tav tm="0">
                                          <p:val>
                                            <p:fltVal val="0"/>
                                          </p:val>
                                        </p:tav>
                                        <p:tav tm="100000">
                                          <p:val>
                                            <p:strVal val="#ppt_w"/>
                                          </p:val>
                                        </p:tav>
                                      </p:tavLst>
                                    </p:anim>
                                    <p:anim calcmode="lin" valueType="num">
                                      <p:cBhvr>
                                        <p:cTn id="17" dur="500" fill="hold"/>
                                        <p:tgtEl>
                                          <p:spTgt spid="25"/>
                                        </p:tgtEl>
                                        <p:attrNameLst>
                                          <p:attrName>ppt_h</p:attrName>
                                        </p:attrNameLst>
                                      </p:cBhvr>
                                      <p:tavLst>
                                        <p:tav tm="0">
                                          <p:val>
                                            <p:fltVal val="0"/>
                                          </p:val>
                                        </p:tav>
                                        <p:tav tm="100000">
                                          <p:val>
                                            <p:strVal val="#ppt_h"/>
                                          </p:val>
                                        </p:tav>
                                      </p:tavLst>
                                    </p:anim>
                                    <p:animEffect transition="in" filter="fade">
                                      <p:cBhvr>
                                        <p:cTn id="18" dur="500"/>
                                        <p:tgtEl>
                                          <p:spTgt spid="25"/>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animEffect transition="in" filter="wipe(down)">
                                      <p:cBhvr>
                                        <p:cTn id="21" dur="500"/>
                                        <p:tgtEl>
                                          <p:spTgt spid="43"/>
                                        </p:tgtEl>
                                      </p:cBhvr>
                                    </p:animEffect>
                                  </p:childTnLst>
                                </p:cTn>
                              </p:par>
                            </p:childTnLst>
                          </p:cTn>
                        </p:par>
                        <p:par>
                          <p:cTn id="22" fill="hold">
                            <p:stCondLst>
                              <p:cond delay="1500"/>
                            </p:stCondLst>
                            <p:childTnLst>
                              <p:par>
                                <p:cTn id="23" presetID="22" presetClass="entr" presetSubtype="1"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Effect transition="in" filter="wipe(up)">
                                      <p:cBhvr>
                                        <p:cTn id="25" dur="500"/>
                                        <p:tgtEl>
                                          <p:spTgt spid="45">
                                            <p:txEl>
                                              <p:pRg st="0" end="0"/>
                                            </p:txEl>
                                          </p:spTgt>
                                        </p:tgtEl>
                                      </p:cBhvr>
                                    </p:animEffect>
                                  </p:childTnLst>
                                </p:cTn>
                              </p:par>
                            </p:childTnLst>
                          </p:cTn>
                        </p:par>
                        <p:par>
                          <p:cTn id="26" fill="hold">
                            <p:stCondLst>
                              <p:cond delay="2000"/>
                            </p:stCondLst>
                            <p:childTnLst>
                              <p:par>
                                <p:cTn id="27" presetID="22" presetClass="entr" presetSubtype="1" fill="hold" grpId="0" nodeType="afterEffect" nodePh="1">
                                  <p:stCondLst>
                                    <p:cond delay="0"/>
                                  </p:stCondLst>
                                  <p:endCondLst>
                                    <p:cond evt="begin" delay="0">
                                      <p:tn val="27"/>
                                    </p:cond>
                                  </p:endCondLst>
                                  <p:childTnLst>
                                    <p:set>
                                      <p:cBhvr>
                                        <p:cTn id="28" dur="1" fill="hold">
                                          <p:stCondLst>
                                            <p:cond delay="0"/>
                                          </p:stCondLst>
                                        </p:cTn>
                                        <p:tgtEl>
                                          <p:spTgt spid="44">
                                            <p:txEl>
                                              <p:pRg st="0" end="0"/>
                                            </p:txEl>
                                          </p:spTgt>
                                        </p:tgtEl>
                                        <p:attrNameLst>
                                          <p:attrName>style.visibility</p:attrName>
                                        </p:attrNameLst>
                                      </p:cBhvr>
                                      <p:to>
                                        <p:strVal val="visible"/>
                                      </p:to>
                                    </p:set>
                                    <p:animEffect transition="in" filter="wipe(up)">
                                      <p:cBhvr>
                                        <p:cTn id="29" dur="500"/>
                                        <p:tgtEl>
                                          <p:spTgt spid="44">
                                            <p:txEl>
                                              <p:pRg st="0" end="0"/>
                                            </p:txEl>
                                          </p:spTgt>
                                        </p:tgtEl>
                                      </p:cBhvr>
                                    </p:animEffect>
                                  </p:childTnLst>
                                </p:cTn>
                              </p:par>
                            </p:childTnLst>
                          </p:cTn>
                        </p:par>
                        <p:par>
                          <p:cTn id="30" fill="hold">
                            <p:stCondLst>
                              <p:cond delay="2500"/>
                            </p:stCondLst>
                            <p:childTnLst>
                              <p:par>
                                <p:cTn id="31" presetID="2" presetClass="entr" presetSubtype="4" accel="50000" decel="50000" fill="hold" grpId="0" nodeType="after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additive="base">
                                        <p:cTn id="33" dur="500" fill="hold"/>
                                        <p:tgtEl>
                                          <p:spTgt spid="49"/>
                                        </p:tgtEl>
                                        <p:attrNameLst>
                                          <p:attrName>ppt_x</p:attrName>
                                        </p:attrNameLst>
                                      </p:cBhvr>
                                      <p:tavLst>
                                        <p:tav tm="0">
                                          <p:val>
                                            <p:strVal val="#ppt_x"/>
                                          </p:val>
                                        </p:tav>
                                        <p:tav tm="100000">
                                          <p:val>
                                            <p:strVal val="#ppt_x"/>
                                          </p:val>
                                        </p:tav>
                                      </p:tavLst>
                                    </p:anim>
                                    <p:anim calcmode="lin" valueType="num">
                                      <p:cBhvr additive="base">
                                        <p:cTn id="34" dur="500" fill="hold"/>
                                        <p:tgtEl>
                                          <p:spTgt spid="49"/>
                                        </p:tgtEl>
                                        <p:attrNameLst>
                                          <p:attrName>ppt_y</p:attrName>
                                        </p:attrNameLst>
                                      </p:cBhvr>
                                      <p:tavLst>
                                        <p:tav tm="0">
                                          <p:val>
                                            <p:strVal val="1+#ppt_h/2"/>
                                          </p:val>
                                        </p:tav>
                                        <p:tav tm="100000">
                                          <p:val>
                                            <p:strVal val="#ppt_y"/>
                                          </p:val>
                                        </p:tav>
                                      </p:tavLst>
                                    </p:anim>
                                  </p:childTnLst>
                                </p:cTn>
                              </p:par>
                            </p:childTnLst>
                          </p:cTn>
                        </p:par>
                        <p:par>
                          <p:cTn id="35" fill="hold">
                            <p:stCondLst>
                              <p:cond delay="3000"/>
                            </p:stCondLst>
                            <p:childTnLst>
                              <p:par>
                                <p:cTn id="36" presetID="53" presetClass="entr" presetSubtype="0" fill="hold" grpId="0" nodeType="afterEffect">
                                  <p:stCondLst>
                                    <p:cond delay="0"/>
                                  </p:stCondLst>
                                  <p:childTnLst>
                                    <p:set>
                                      <p:cBhvr>
                                        <p:cTn id="37" dur="1" fill="hold">
                                          <p:stCondLst>
                                            <p:cond delay="0"/>
                                          </p:stCondLst>
                                        </p:cTn>
                                        <p:tgtEl>
                                          <p:spTgt spid="50"/>
                                        </p:tgtEl>
                                        <p:attrNameLst>
                                          <p:attrName>style.visibility</p:attrName>
                                        </p:attrNameLst>
                                      </p:cBhvr>
                                      <p:to>
                                        <p:strVal val="visible"/>
                                      </p:to>
                                    </p:set>
                                    <p:anim calcmode="lin" valueType="num">
                                      <p:cBhvr>
                                        <p:cTn id="38" dur="500" fill="hold"/>
                                        <p:tgtEl>
                                          <p:spTgt spid="50"/>
                                        </p:tgtEl>
                                        <p:attrNameLst>
                                          <p:attrName>ppt_w</p:attrName>
                                        </p:attrNameLst>
                                      </p:cBhvr>
                                      <p:tavLst>
                                        <p:tav tm="0">
                                          <p:val>
                                            <p:fltVal val="0"/>
                                          </p:val>
                                        </p:tav>
                                        <p:tav tm="100000">
                                          <p:val>
                                            <p:strVal val="#ppt_w"/>
                                          </p:val>
                                        </p:tav>
                                      </p:tavLst>
                                    </p:anim>
                                    <p:anim calcmode="lin" valueType="num">
                                      <p:cBhvr>
                                        <p:cTn id="39" dur="500" fill="hold"/>
                                        <p:tgtEl>
                                          <p:spTgt spid="50"/>
                                        </p:tgtEl>
                                        <p:attrNameLst>
                                          <p:attrName>ppt_h</p:attrName>
                                        </p:attrNameLst>
                                      </p:cBhvr>
                                      <p:tavLst>
                                        <p:tav tm="0">
                                          <p:val>
                                            <p:fltVal val="0"/>
                                          </p:val>
                                        </p:tav>
                                        <p:tav tm="100000">
                                          <p:val>
                                            <p:strVal val="#ppt_h"/>
                                          </p:val>
                                        </p:tav>
                                      </p:tavLst>
                                    </p:anim>
                                    <p:animEffect transition="in" filter="fade">
                                      <p:cBhvr>
                                        <p:cTn id="40" dur="500"/>
                                        <p:tgtEl>
                                          <p:spTgt spid="50"/>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46"/>
                                        </p:tgtEl>
                                        <p:attrNameLst>
                                          <p:attrName>style.visibility</p:attrName>
                                        </p:attrNameLst>
                                      </p:cBhvr>
                                      <p:to>
                                        <p:strVal val="visible"/>
                                      </p:to>
                                    </p:set>
                                    <p:animEffect transition="in" filter="wipe(up)">
                                      <p:cBhvr>
                                        <p:cTn id="43" dur="500"/>
                                        <p:tgtEl>
                                          <p:spTgt spid="46"/>
                                        </p:tgtEl>
                                      </p:cBhvr>
                                    </p:animEffect>
                                  </p:childTnLst>
                                </p:cTn>
                              </p:par>
                            </p:childTnLst>
                          </p:cTn>
                        </p:par>
                        <p:par>
                          <p:cTn id="44" fill="hold">
                            <p:stCondLst>
                              <p:cond delay="3500"/>
                            </p:stCondLst>
                            <p:childTnLst>
                              <p:par>
                                <p:cTn id="45" presetID="22" presetClass="entr" presetSubtype="1" fill="hold" grpId="0" nodeType="afterEffect">
                                  <p:stCondLst>
                                    <p:cond delay="0"/>
                                  </p:stCondLst>
                                  <p:childTnLst>
                                    <p:set>
                                      <p:cBhvr>
                                        <p:cTn id="46" dur="1" fill="hold">
                                          <p:stCondLst>
                                            <p:cond delay="0"/>
                                          </p:stCondLst>
                                        </p:cTn>
                                        <p:tgtEl>
                                          <p:spTgt spid="48">
                                            <p:txEl>
                                              <p:pRg st="0" end="0"/>
                                            </p:txEl>
                                          </p:spTgt>
                                        </p:tgtEl>
                                        <p:attrNameLst>
                                          <p:attrName>style.visibility</p:attrName>
                                        </p:attrNameLst>
                                      </p:cBhvr>
                                      <p:to>
                                        <p:strVal val="visible"/>
                                      </p:to>
                                    </p:set>
                                    <p:animEffect transition="in" filter="wipe(up)">
                                      <p:cBhvr>
                                        <p:cTn id="47" dur="500"/>
                                        <p:tgtEl>
                                          <p:spTgt spid="48">
                                            <p:txEl>
                                              <p:pRg st="0" end="0"/>
                                            </p:txEl>
                                          </p:spTgt>
                                        </p:tgtEl>
                                      </p:cBhvr>
                                    </p:animEffect>
                                  </p:childTnLst>
                                </p:cTn>
                              </p:par>
                            </p:childTnLst>
                          </p:cTn>
                        </p:par>
                        <p:par>
                          <p:cTn id="48" fill="hold">
                            <p:stCondLst>
                              <p:cond delay="4000"/>
                            </p:stCondLst>
                            <p:childTnLst>
                              <p:par>
                                <p:cTn id="49" presetID="22" presetClass="entr" presetSubtype="1" fill="hold" grpId="0" nodeType="afterEffect" nodePh="1">
                                  <p:stCondLst>
                                    <p:cond delay="0"/>
                                  </p:stCondLst>
                                  <p:endCondLst>
                                    <p:cond evt="begin" delay="0">
                                      <p:tn val="49"/>
                                    </p:cond>
                                  </p:endCondLst>
                                  <p:childTnLst>
                                    <p:set>
                                      <p:cBhvr>
                                        <p:cTn id="50" dur="1" fill="hold">
                                          <p:stCondLst>
                                            <p:cond delay="0"/>
                                          </p:stCondLst>
                                        </p:cTn>
                                        <p:tgtEl>
                                          <p:spTgt spid="47">
                                            <p:txEl>
                                              <p:pRg st="0" end="0"/>
                                            </p:txEl>
                                          </p:spTgt>
                                        </p:tgtEl>
                                        <p:attrNameLst>
                                          <p:attrName>style.visibility</p:attrName>
                                        </p:attrNameLst>
                                      </p:cBhvr>
                                      <p:to>
                                        <p:strVal val="visible"/>
                                      </p:to>
                                    </p:set>
                                    <p:animEffect transition="in" filter="wipe(up)">
                                      <p:cBhvr>
                                        <p:cTn id="51" dur="500"/>
                                        <p:tgtEl>
                                          <p:spTgt spid="47">
                                            <p:txEl>
                                              <p:pRg st="0" end="0"/>
                                            </p:txEl>
                                          </p:spTgt>
                                        </p:tgtEl>
                                      </p:cBhvr>
                                    </p:animEffect>
                                  </p:childTnLst>
                                </p:cTn>
                              </p:par>
                            </p:childTnLst>
                          </p:cTn>
                        </p:par>
                        <p:par>
                          <p:cTn id="52" fill="hold">
                            <p:stCondLst>
                              <p:cond delay="4500"/>
                            </p:stCondLst>
                            <p:childTnLst>
                              <p:par>
                                <p:cTn id="53" presetID="2" presetClass="entr" presetSubtype="1" accel="50000" decel="50000" fill="hold" grpId="0" nodeType="afterEffect">
                                  <p:stCondLst>
                                    <p:cond delay="0"/>
                                  </p:stCondLst>
                                  <p:childTnLst>
                                    <p:set>
                                      <p:cBhvr>
                                        <p:cTn id="54" dur="1" fill="hold">
                                          <p:stCondLst>
                                            <p:cond delay="0"/>
                                          </p:stCondLst>
                                        </p:cTn>
                                        <p:tgtEl>
                                          <p:spTgt spid="54"/>
                                        </p:tgtEl>
                                        <p:attrNameLst>
                                          <p:attrName>style.visibility</p:attrName>
                                        </p:attrNameLst>
                                      </p:cBhvr>
                                      <p:to>
                                        <p:strVal val="visible"/>
                                      </p:to>
                                    </p:set>
                                    <p:anim calcmode="lin" valueType="num">
                                      <p:cBhvr additive="base">
                                        <p:cTn id="55" dur="500" fill="hold"/>
                                        <p:tgtEl>
                                          <p:spTgt spid="54"/>
                                        </p:tgtEl>
                                        <p:attrNameLst>
                                          <p:attrName>ppt_x</p:attrName>
                                        </p:attrNameLst>
                                      </p:cBhvr>
                                      <p:tavLst>
                                        <p:tav tm="0">
                                          <p:val>
                                            <p:strVal val="#ppt_x"/>
                                          </p:val>
                                        </p:tav>
                                        <p:tav tm="100000">
                                          <p:val>
                                            <p:strVal val="#ppt_x"/>
                                          </p:val>
                                        </p:tav>
                                      </p:tavLst>
                                    </p:anim>
                                    <p:anim calcmode="lin" valueType="num">
                                      <p:cBhvr additive="base">
                                        <p:cTn id="56" dur="500" fill="hold"/>
                                        <p:tgtEl>
                                          <p:spTgt spid="54"/>
                                        </p:tgtEl>
                                        <p:attrNameLst>
                                          <p:attrName>ppt_y</p:attrName>
                                        </p:attrNameLst>
                                      </p:cBhvr>
                                      <p:tavLst>
                                        <p:tav tm="0">
                                          <p:val>
                                            <p:strVal val="0-#ppt_h/2"/>
                                          </p:val>
                                        </p:tav>
                                        <p:tav tm="100000">
                                          <p:val>
                                            <p:strVal val="#ppt_y"/>
                                          </p:val>
                                        </p:tav>
                                      </p:tavLst>
                                    </p:anim>
                                  </p:childTnLst>
                                </p:cTn>
                              </p:par>
                            </p:childTnLst>
                          </p:cTn>
                        </p:par>
                        <p:par>
                          <p:cTn id="57" fill="hold">
                            <p:stCondLst>
                              <p:cond delay="5000"/>
                            </p:stCondLst>
                            <p:childTnLst>
                              <p:par>
                                <p:cTn id="58" presetID="53" presetClass="entr" presetSubtype="0" fill="hold" grpId="0" nodeType="afterEffect">
                                  <p:stCondLst>
                                    <p:cond delay="0"/>
                                  </p:stCondLst>
                                  <p:childTnLst>
                                    <p:set>
                                      <p:cBhvr>
                                        <p:cTn id="59" dur="1" fill="hold">
                                          <p:stCondLst>
                                            <p:cond delay="0"/>
                                          </p:stCondLst>
                                        </p:cTn>
                                        <p:tgtEl>
                                          <p:spTgt spid="55"/>
                                        </p:tgtEl>
                                        <p:attrNameLst>
                                          <p:attrName>style.visibility</p:attrName>
                                        </p:attrNameLst>
                                      </p:cBhvr>
                                      <p:to>
                                        <p:strVal val="visible"/>
                                      </p:to>
                                    </p:set>
                                    <p:anim calcmode="lin" valueType="num">
                                      <p:cBhvr>
                                        <p:cTn id="60" dur="500" fill="hold"/>
                                        <p:tgtEl>
                                          <p:spTgt spid="55"/>
                                        </p:tgtEl>
                                        <p:attrNameLst>
                                          <p:attrName>ppt_w</p:attrName>
                                        </p:attrNameLst>
                                      </p:cBhvr>
                                      <p:tavLst>
                                        <p:tav tm="0">
                                          <p:val>
                                            <p:fltVal val="0"/>
                                          </p:val>
                                        </p:tav>
                                        <p:tav tm="100000">
                                          <p:val>
                                            <p:strVal val="#ppt_w"/>
                                          </p:val>
                                        </p:tav>
                                      </p:tavLst>
                                    </p:anim>
                                    <p:anim calcmode="lin" valueType="num">
                                      <p:cBhvr>
                                        <p:cTn id="61" dur="500" fill="hold"/>
                                        <p:tgtEl>
                                          <p:spTgt spid="55"/>
                                        </p:tgtEl>
                                        <p:attrNameLst>
                                          <p:attrName>ppt_h</p:attrName>
                                        </p:attrNameLst>
                                      </p:cBhvr>
                                      <p:tavLst>
                                        <p:tav tm="0">
                                          <p:val>
                                            <p:fltVal val="0"/>
                                          </p:val>
                                        </p:tav>
                                        <p:tav tm="100000">
                                          <p:val>
                                            <p:strVal val="#ppt_h"/>
                                          </p:val>
                                        </p:tav>
                                      </p:tavLst>
                                    </p:anim>
                                    <p:animEffect transition="in" filter="fade">
                                      <p:cBhvr>
                                        <p:cTn id="62" dur="500"/>
                                        <p:tgtEl>
                                          <p:spTgt spid="55"/>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51"/>
                                        </p:tgtEl>
                                        <p:attrNameLst>
                                          <p:attrName>style.visibility</p:attrName>
                                        </p:attrNameLst>
                                      </p:cBhvr>
                                      <p:to>
                                        <p:strVal val="visible"/>
                                      </p:to>
                                    </p:set>
                                    <p:animEffect transition="in" filter="wipe(down)">
                                      <p:cBhvr>
                                        <p:cTn id="65" dur="500"/>
                                        <p:tgtEl>
                                          <p:spTgt spid="51"/>
                                        </p:tgtEl>
                                      </p:cBhvr>
                                    </p:animEffect>
                                  </p:childTnLst>
                                </p:cTn>
                              </p:par>
                            </p:childTnLst>
                          </p:cTn>
                        </p:par>
                        <p:par>
                          <p:cTn id="66" fill="hold">
                            <p:stCondLst>
                              <p:cond delay="5500"/>
                            </p:stCondLst>
                            <p:childTnLst>
                              <p:par>
                                <p:cTn id="67" presetID="22" presetClass="entr" presetSubtype="1" fill="hold" grpId="0" nodeType="afterEffect">
                                  <p:stCondLst>
                                    <p:cond delay="0"/>
                                  </p:stCondLst>
                                  <p:childTnLst>
                                    <p:set>
                                      <p:cBhvr>
                                        <p:cTn id="68" dur="1" fill="hold">
                                          <p:stCondLst>
                                            <p:cond delay="0"/>
                                          </p:stCondLst>
                                        </p:cTn>
                                        <p:tgtEl>
                                          <p:spTgt spid="53">
                                            <p:txEl>
                                              <p:pRg st="0" end="0"/>
                                            </p:txEl>
                                          </p:spTgt>
                                        </p:tgtEl>
                                        <p:attrNameLst>
                                          <p:attrName>style.visibility</p:attrName>
                                        </p:attrNameLst>
                                      </p:cBhvr>
                                      <p:to>
                                        <p:strVal val="visible"/>
                                      </p:to>
                                    </p:set>
                                    <p:animEffect transition="in" filter="wipe(up)">
                                      <p:cBhvr>
                                        <p:cTn id="69" dur="500"/>
                                        <p:tgtEl>
                                          <p:spTgt spid="53">
                                            <p:txEl>
                                              <p:pRg st="0" end="0"/>
                                            </p:txEl>
                                          </p:spTgt>
                                        </p:tgtEl>
                                      </p:cBhvr>
                                    </p:animEffect>
                                  </p:childTnLst>
                                </p:cTn>
                              </p:par>
                            </p:childTnLst>
                          </p:cTn>
                        </p:par>
                        <p:par>
                          <p:cTn id="70" fill="hold">
                            <p:stCondLst>
                              <p:cond delay="6000"/>
                            </p:stCondLst>
                            <p:childTnLst>
                              <p:par>
                                <p:cTn id="71" presetID="22" presetClass="entr" presetSubtype="1" fill="hold" grpId="0" nodeType="afterEffect" nodePh="1">
                                  <p:stCondLst>
                                    <p:cond delay="0"/>
                                  </p:stCondLst>
                                  <p:endCondLst>
                                    <p:cond evt="begin" delay="0">
                                      <p:tn val="71"/>
                                    </p:cond>
                                  </p:endCondLst>
                                  <p:childTnLst>
                                    <p:set>
                                      <p:cBhvr>
                                        <p:cTn id="72" dur="1" fill="hold">
                                          <p:stCondLst>
                                            <p:cond delay="0"/>
                                          </p:stCondLst>
                                        </p:cTn>
                                        <p:tgtEl>
                                          <p:spTgt spid="52">
                                            <p:txEl>
                                              <p:pRg st="0" end="0"/>
                                            </p:txEl>
                                          </p:spTgt>
                                        </p:tgtEl>
                                        <p:attrNameLst>
                                          <p:attrName>style.visibility</p:attrName>
                                        </p:attrNameLst>
                                      </p:cBhvr>
                                      <p:to>
                                        <p:strVal val="visible"/>
                                      </p:to>
                                    </p:set>
                                    <p:animEffect transition="in" filter="wipe(up)">
                                      <p:cBhvr>
                                        <p:cTn id="73"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9" grpId="0" animBg="1"/>
      <p:bldP spid="50" grpId="0" animBg="1"/>
      <p:bldP spid="43" grpId="0" animBg="1"/>
      <p:bldP spid="44"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Effect transition="in" filter="wipe(up)">
                      <p:cBhvr>
                        <p:cTn dur="500"/>
                        <p:tgtEl>
                          <p:spTgt spid="44"/>
                        </p:tgtEl>
                      </p:cBhvr>
                    </p:animEffect>
                  </p:childTnLst>
                </p:cTn>
              </p:par>
            </p:tnLst>
          </p:tmpl>
        </p:tmplLst>
      </p:bldP>
      <p:bldP spid="45" grpId="0" build="p">
        <p:tmplLst>
          <p:tmpl lvl="1">
            <p:tnLst>
              <p:par>
                <p:cTn presetID="22" presetClass="entr" presetSubtype="1"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up)">
                      <p:cBhvr>
                        <p:cTn dur="500"/>
                        <p:tgtEl>
                          <p:spTgt spid="45"/>
                        </p:tgtEl>
                      </p:cBhvr>
                    </p:animEffect>
                  </p:childTnLst>
                </p:cTn>
              </p:par>
            </p:tnLst>
          </p:tmpl>
        </p:tmplLst>
      </p:bldP>
      <p:bldP spid="27" grpId="0"/>
      <p:bldP spid="24" grpId="0" animBg="1"/>
      <p:bldP spid="25" grpId="0" animBg="1"/>
      <p:bldP spid="47"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47"/>
                        </p:tgtEl>
                        <p:attrNameLst>
                          <p:attrName>style.visibility</p:attrName>
                        </p:attrNameLst>
                      </p:cBhvr>
                      <p:to>
                        <p:strVal val="visible"/>
                      </p:to>
                    </p:set>
                    <p:animEffect transition="in" filter="wipe(up)">
                      <p:cBhvr>
                        <p:cTn dur="500"/>
                        <p:tgtEl>
                          <p:spTgt spid="47"/>
                        </p:tgtEl>
                      </p:cBhvr>
                    </p:animEffect>
                  </p:childTnLst>
                </p:cTn>
              </p:par>
            </p:tnLst>
          </p:tmpl>
        </p:tmplLst>
      </p:bldP>
      <p:bldP spid="48" grpId="0" build="p">
        <p:tmplLst>
          <p:tmpl lvl="1">
            <p:tnLst>
              <p:par>
                <p:cTn presetID="22" presetClass="entr" presetSubtype="1"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wipe(up)">
                      <p:cBhvr>
                        <p:cTn dur="500"/>
                        <p:tgtEl>
                          <p:spTgt spid="48"/>
                        </p:tgtEl>
                      </p:cBhvr>
                    </p:animEffect>
                  </p:childTnLst>
                </p:cTn>
              </p:par>
            </p:tnLst>
          </p:tmpl>
        </p:tmplLst>
      </p:bldP>
      <p:bldP spid="51" grpId="0" animBg="1"/>
      <p:bldP spid="52" grpId="0" build="p">
        <p:tmplLst>
          <p:tmpl lvl="1">
            <p:tnLst>
              <p:par>
                <p:cTn presetID="22" presetClass="entr" presetSubtype="1" fill="hold" nodeType="afterEffect" nodePh="1">
                  <p:stCondLst>
                    <p:cond delay="0"/>
                  </p:stCondLst>
                  <p:endCondLst>
                    <p:cond evt="begin" delay="0"/>
                  </p:endCondLst>
                  <p:childTnLst>
                    <p:set>
                      <p:cBhvr>
                        <p:cTn dur="1" fill="hold">
                          <p:stCondLst>
                            <p:cond delay="0"/>
                          </p:stCondLst>
                        </p:cTn>
                        <p:tgtEl>
                          <p:spTgt spid="52"/>
                        </p:tgtEl>
                        <p:attrNameLst>
                          <p:attrName>style.visibility</p:attrName>
                        </p:attrNameLst>
                      </p:cBhvr>
                      <p:to>
                        <p:strVal val="visible"/>
                      </p:to>
                    </p:set>
                    <p:animEffect transition="in" filter="wipe(up)">
                      <p:cBhvr>
                        <p:cTn dur="500"/>
                        <p:tgtEl>
                          <p:spTgt spid="52"/>
                        </p:tgtEl>
                      </p:cBhvr>
                    </p:animEffect>
                  </p:childTnLst>
                </p:cTn>
              </p:par>
            </p:tnLst>
          </p:tmpl>
        </p:tmplLst>
      </p:bldP>
      <p:bldP spid="53" grpId="0" build="p">
        <p:tmplLst>
          <p:tmpl lvl="1">
            <p:tnLst>
              <p:par>
                <p:cTn presetID="22" presetClass="entr" presetSubtype="1" fill="hold" nodeType="afterEffect">
                  <p:stCondLst>
                    <p:cond delay="0"/>
                  </p:stCondLst>
                  <p:childTnLst>
                    <p:set>
                      <p:cBhvr>
                        <p:cTn dur="1" fill="hold">
                          <p:stCondLst>
                            <p:cond delay="0"/>
                          </p:stCondLst>
                        </p:cTn>
                        <p:tgtEl>
                          <p:spTgt spid="53"/>
                        </p:tgtEl>
                        <p:attrNameLst>
                          <p:attrName>style.visibility</p:attrName>
                        </p:attrNameLst>
                      </p:cBhvr>
                      <p:to>
                        <p:strVal val="visible"/>
                      </p:to>
                    </p:set>
                    <p:animEffect transition="in" filter="wipe(up)">
                      <p:cBhvr>
                        <p:cTn dur="500"/>
                        <p:tgtEl>
                          <p:spTgt spid="53"/>
                        </p:tgtEl>
                      </p:cBhvr>
                    </p:animEffect>
                  </p:childTnLst>
                </p:cTn>
              </p:par>
            </p:tnLst>
          </p:tmpl>
        </p:tmplLst>
      </p:bldP>
      <p:bldP spid="54" grpId="0" animBg="1"/>
      <p:bldP spid="55" grpId="0" animBg="1"/>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eam09">
    <p:spTree>
      <p:nvGrpSpPr>
        <p:cNvPr id="1" name=""/>
        <p:cNvGrpSpPr/>
        <p:nvPr/>
      </p:nvGrpSpPr>
      <p:grpSpPr>
        <a:xfrm>
          <a:off x="0" y="0"/>
          <a:ext cx="0" cy="0"/>
          <a:chOff x="0" y="0"/>
          <a:chExt cx="0" cy="0"/>
        </a:xfrm>
      </p:grpSpPr>
      <p:sp>
        <p:nvSpPr>
          <p:cNvPr id="31" name="Picture Placeholder 7"/>
          <p:cNvSpPr>
            <a:spLocks noGrp="1"/>
          </p:cNvSpPr>
          <p:nvPr>
            <p:ph type="pic" sz="quarter" idx="10" hasCustomPrompt="1"/>
          </p:nvPr>
        </p:nvSpPr>
        <p:spPr>
          <a:xfrm>
            <a:off x="1157321" y="1963503"/>
            <a:ext cx="1895355" cy="1894789"/>
          </a:xfrm>
          <a:prstGeom prst="roundRect">
            <a:avLst>
              <a:gd name="adj" fmla="val 9160"/>
            </a:avLst>
          </a:prstGeom>
          <a:ln w="28575">
            <a:solidFill>
              <a:schemeClr val="accent1"/>
            </a:solidFill>
          </a:ln>
        </p:spPr>
        <p:txBody>
          <a:bodyPr bIns="182880" anchor="b"/>
          <a:lstStyle>
            <a:lvl1pPr algn="ctr">
              <a:buNone/>
              <a:defRPr sz="1467">
                <a:solidFill>
                  <a:schemeClr val="tx1">
                    <a:lumMod val="50000"/>
                    <a:lumOff val="50000"/>
                  </a:schemeClr>
                </a:solidFill>
              </a:defRPr>
            </a:lvl1pPr>
          </a:lstStyle>
          <a:p>
            <a:r>
              <a:rPr lang="en-US"/>
              <a:t>Image Holder</a:t>
            </a:r>
          </a:p>
        </p:txBody>
      </p:sp>
      <p:sp>
        <p:nvSpPr>
          <p:cNvPr id="34" name="Picture Placeholder 7"/>
          <p:cNvSpPr>
            <a:spLocks noGrp="1"/>
          </p:cNvSpPr>
          <p:nvPr>
            <p:ph type="pic" sz="quarter" idx="18" hasCustomPrompt="1"/>
          </p:nvPr>
        </p:nvSpPr>
        <p:spPr>
          <a:xfrm>
            <a:off x="3763525" y="1963503"/>
            <a:ext cx="1895355" cy="1894789"/>
          </a:xfrm>
          <a:prstGeom prst="roundRect">
            <a:avLst>
              <a:gd name="adj" fmla="val 10232"/>
            </a:avLst>
          </a:prstGeom>
          <a:ln w="28575">
            <a:solidFill>
              <a:schemeClr val="accent2"/>
            </a:solidFill>
          </a:ln>
        </p:spPr>
        <p:txBody>
          <a:bodyPr bIns="182880" anchor="b"/>
          <a:lstStyle>
            <a:lvl1pPr algn="ctr">
              <a:buNone/>
              <a:defRPr sz="1467">
                <a:solidFill>
                  <a:schemeClr val="tx1">
                    <a:lumMod val="50000"/>
                    <a:lumOff val="50000"/>
                  </a:schemeClr>
                </a:solidFill>
              </a:defRPr>
            </a:lvl1pPr>
          </a:lstStyle>
          <a:p>
            <a:r>
              <a:rPr lang="en-US"/>
              <a:t>Image Holder</a:t>
            </a:r>
          </a:p>
        </p:txBody>
      </p:sp>
      <p:sp>
        <p:nvSpPr>
          <p:cNvPr id="37" name="Picture Placeholder 7"/>
          <p:cNvSpPr>
            <a:spLocks noGrp="1"/>
          </p:cNvSpPr>
          <p:nvPr>
            <p:ph type="pic" sz="quarter" idx="21" hasCustomPrompt="1"/>
          </p:nvPr>
        </p:nvSpPr>
        <p:spPr>
          <a:xfrm>
            <a:off x="6438789" y="1963503"/>
            <a:ext cx="1895355" cy="1894789"/>
          </a:xfrm>
          <a:prstGeom prst="roundRect">
            <a:avLst>
              <a:gd name="adj" fmla="val 11305"/>
            </a:avLst>
          </a:prstGeom>
          <a:ln w="28575">
            <a:solidFill>
              <a:schemeClr val="accent3"/>
            </a:solidFill>
          </a:ln>
        </p:spPr>
        <p:txBody>
          <a:bodyPr bIns="182880" anchor="b"/>
          <a:lstStyle>
            <a:lvl1pPr algn="ctr">
              <a:buNone/>
              <a:defRPr sz="1467">
                <a:solidFill>
                  <a:schemeClr val="tx1">
                    <a:lumMod val="50000"/>
                    <a:lumOff val="50000"/>
                  </a:schemeClr>
                </a:solidFill>
              </a:defRPr>
            </a:lvl1pPr>
          </a:lstStyle>
          <a:p>
            <a:r>
              <a:rPr lang="en-US"/>
              <a:t>Image Holder</a:t>
            </a:r>
          </a:p>
        </p:txBody>
      </p:sp>
      <p:sp>
        <p:nvSpPr>
          <p:cNvPr id="40" name="Picture Placeholder 7"/>
          <p:cNvSpPr>
            <a:spLocks noGrp="1"/>
          </p:cNvSpPr>
          <p:nvPr>
            <p:ph type="pic" sz="quarter" idx="24" hasCustomPrompt="1"/>
          </p:nvPr>
        </p:nvSpPr>
        <p:spPr>
          <a:xfrm>
            <a:off x="9113801" y="1963503"/>
            <a:ext cx="1895355" cy="1894789"/>
          </a:xfrm>
          <a:prstGeom prst="roundRect">
            <a:avLst>
              <a:gd name="adj" fmla="val 10769"/>
            </a:avLst>
          </a:prstGeom>
          <a:ln w="28575">
            <a:solidFill>
              <a:schemeClr val="accent4"/>
            </a:solidFill>
          </a:ln>
        </p:spPr>
        <p:txBody>
          <a:bodyPr bIns="182880" anchor="b"/>
          <a:lstStyle>
            <a:lvl1pPr algn="ctr">
              <a:buNone/>
              <a:defRPr sz="1467">
                <a:solidFill>
                  <a:schemeClr val="tx1">
                    <a:lumMod val="50000"/>
                    <a:lumOff val="50000"/>
                  </a:schemeClr>
                </a:solidFill>
              </a:defRPr>
            </a:lvl1pPr>
          </a:lstStyle>
          <a:p>
            <a:r>
              <a:rPr lang="en-US"/>
              <a:t>Image Holder</a:t>
            </a:r>
          </a:p>
        </p:txBody>
      </p:sp>
      <p:sp>
        <p:nvSpPr>
          <p:cNvPr id="14" name="Title 1"/>
          <p:cNvSpPr>
            <a:spLocks noGrp="1"/>
          </p:cNvSpPr>
          <p:nvPr>
            <p:ph type="title" hasCustomPrompt="1"/>
          </p:nvPr>
        </p:nvSpPr>
        <p:spPr>
          <a:xfrm>
            <a:off x="2336800" y="482600"/>
            <a:ext cx="7518400" cy="471365"/>
          </a:xfrm>
          <a:prstGeom prst="rect">
            <a:avLst/>
          </a:prstGeom>
        </p:spPr>
        <p:txBody>
          <a:bodyPr wrap="none" lIns="0" tIns="0" rIns="0" bIns="0" anchor="ctr">
            <a:noAutofit/>
          </a:bodyPr>
          <a:lstStyle>
            <a:lvl1pPr algn="ctr">
              <a:defRPr sz="3200" b="1" baseline="0">
                <a:solidFill>
                  <a:schemeClr val="tx1">
                    <a:lumMod val="50000"/>
                    <a:lumOff val="50000"/>
                  </a:schemeClr>
                </a:solidFill>
              </a:defRPr>
            </a:lvl1pPr>
          </a:lstStyle>
          <a:p>
            <a:r>
              <a:rPr lang="en-US"/>
              <a:t>Click To Edit Master Title Style</a:t>
            </a:r>
          </a:p>
        </p:txBody>
      </p:sp>
      <p:sp>
        <p:nvSpPr>
          <p:cNvPr id="15" name="Text Placeholder 3"/>
          <p:cNvSpPr>
            <a:spLocks noGrp="1"/>
          </p:cNvSpPr>
          <p:nvPr>
            <p:ph type="body" sz="half" idx="2" hasCustomPrompt="1"/>
          </p:nvPr>
        </p:nvSpPr>
        <p:spPr>
          <a:xfrm>
            <a:off x="3352800" y="951923"/>
            <a:ext cx="5486400" cy="267661"/>
          </a:xfrm>
          <a:prstGeom prst="rect">
            <a:avLst/>
          </a:prstGeom>
        </p:spPr>
        <p:txBody>
          <a:bodyPr wrap="none" lIns="0" tIns="0" rIns="0" bIns="0" anchor="ctr">
            <a:noAutofit/>
          </a:bodyPr>
          <a:lstStyle>
            <a:lvl1pPr marL="0" indent="0" algn="ctr">
              <a:buNone/>
              <a:defRPr sz="1600" b="1" baseline="0">
                <a:solidFill>
                  <a:schemeClr val="bg1">
                    <a:lumMod val="75000"/>
                  </a:schemeClr>
                </a:solidFill>
              </a:defRPr>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a:t>Subtext Goes Here</a:t>
            </a:r>
          </a:p>
        </p:txBody>
      </p:sp>
    </p:spTree>
    <p:extLst>
      <p:ext uri="{BB962C8B-B14F-4D97-AF65-F5344CB8AC3E}">
        <p14:creationId xmlns:p14="http://schemas.microsoft.com/office/powerpoint/2010/main" val="330794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xEl>
                                              <p:pRg st="0" end="0"/>
                                            </p:txEl>
                                          </p:spTgt>
                                        </p:tgtEl>
                                        <p:attrNameLst>
                                          <p:attrName>style.visibility</p:attrName>
                                        </p:attrNameLst>
                                      </p:cBhvr>
                                      <p:to>
                                        <p:strVal val="visible"/>
                                      </p:to>
                                    </p:set>
                                    <p:animEffect transition="in" filter="fade">
                                      <p:cBhvr>
                                        <p:cTn id="11" dur="500"/>
                                        <p:tgtEl>
                                          <p:spTgt spid="15">
                                            <p:txEl>
                                              <p:pRg st="0" end="0"/>
                                            </p:txEl>
                                          </p:spTgt>
                                        </p:tgtEl>
                                      </p:cBhvr>
                                    </p:animEffect>
                                  </p:childTnLst>
                                </p:cTn>
                              </p:par>
                            </p:childTnLst>
                          </p:cTn>
                        </p:par>
                        <p:par>
                          <p:cTn id="12" fill="hold">
                            <p:stCondLst>
                              <p:cond delay="1000"/>
                            </p:stCondLst>
                            <p:childTnLst>
                              <p:par>
                                <p:cTn id="13" presetID="53"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500" fill="hold"/>
                                        <p:tgtEl>
                                          <p:spTgt spid="31"/>
                                        </p:tgtEl>
                                        <p:attrNameLst>
                                          <p:attrName>ppt_w</p:attrName>
                                        </p:attrNameLst>
                                      </p:cBhvr>
                                      <p:tavLst>
                                        <p:tav tm="0">
                                          <p:val>
                                            <p:fltVal val="0"/>
                                          </p:val>
                                        </p:tav>
                                        <p:tav tm="100000">
                                          <p:val>
                                            <p:strVal val="#ppt_w"/>
                                          </p:val>
                                        </p:tav>
                                      </p:tavLst>
                                    </p:anim>
                                    <p:anim calcmode="lin" valueType="num">
                                      <p:cBhvr>
                                        <p:cTn id="16" dur="500" fill="hold"/>
                                        <p:tgtEl>
                                          <p:spTgt spid="31"/>
                                        </p:tgtEl>
                                        <p:attrNameLst>
                                          <p:attrName>ppt_h</p:attrName>
                                        </p:attrNameLst>
                                      </p:cBhvr>
                                      <p:tavLst>
                                        <p:tav tm="0">
                                          <p:val>
                                            <p:fltVal val="0"/>
                                          </p:val>
                                        </p:tav>
                                        <p:tav tm="100000">
                                          <p:val>
                                            <p:strVal val="#ppt_h"/>
                                          </p:val>
                                        </p:tav>
                                      </p:tavLst>
                                    </p:anim>
                                    <p:animEffect transition="in" filter="fade">
                                      <p:cBhvr>
                                        <p:cTn id="17" dur="500"/>
                                        <p:tgtEl>
                                          <p:spTgt spid="31"/>
                                        </p:tgtEl>
                                      </p:cBhvr>
                                    </p:animEffect>
                                  </p:childTnLst>
                                </p:cTn>
                              </p:par>
                            </p:childTnLst>
                          </p:cTn>
                        </p:par>
                        <p:par>
                          <p:cTn id="18" fill="hold">
                            <p:stCondLst>
                              <p:cond delay="1500"/>
                            </p:stCondLst>
                            <p:childTnLst>
                              <p:par>
                                <p:cTn id="19" presetID="53" presetClass="entr" presetSubtype="0" fill="hold" grpId="0" nodeType="after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p:cTn id="21" dur="500" fill="hold"/>
                                        <p:tgtEl>
                                          <p:spTgt spid="34"/>
                                        </p:tgtEl>
                                        <p:attrNameLst>
                                          <p:attrName>ppt_w</p:attrName>
                                        </p:attrNameLst>
                                      </p:cBhvr>
                                      <p:tavLst>
                                        <p:tav tm="0">
                                          <p:val>
                                            <p:fltVal val="0"/>
                                          </p:val>
                                        </p:tav>
                                        <p:tav tm="100000">
                                          <p:val>
                                            <p:strVal val="#ppt_w"/>
                                          </p:val>
                                        </p:tav>
                                      </p:tavLst>
                                    </p:anim>
                                    <p:anim calcmode="lin" valueType="num">
                                      <p:cBhvr>
                                        <p:cTn id="22" dur="500" fill="hold"/>
                                        <p:tgtEl>
                                          <p:spTgt spid="34"/>
                                        </p:tgtEl>
                                        <p:attrNameLst>
                                          <p:attrName>ppt_h</p:attrName>
                                        </p:attrNameLst>
                                      </p:cBhvr>
                                      <p:tavLst>
                                        <p:tav tm="0">
                                          <p:val>
                                            <p:fltVal val="0"/>
                                          </p:val>
                                        </p:tav>
                                        <p:tav tm="100000">
                                          <p:val>
                                            <p:strVal val="#ppt_h"/>
                                          </p:val>
                                        </p:tav>
                                      </p:tavLst>
                                    </p:anim>
                                    <p:animEffect transition="in" filter="fade">
                                      <p:cBhvr>
                                        <p:cTn id="23" dur="500"/>
                                        <p:tgtEl>
                                          <p:spTgt spid="34"/>
                                        </p:tgtEl>
                                      </p:cBhvr>
                                    </p:animEffect>
                                  </p:childTnLst>
                                </p:cTn>
                              </p:par>
                            </p:childTnLst>
                          </p:cTn>
                        </p:par>
                        <p:par>
                          <p:cTn id="24" fill="hold">
                            <p:stCondLst>
                              <p:cond delay="2000"/>
                            </p:stCondLst>
                            <p:childTnLst>
                              <p:par>
                                <p:cTn id="25" presetID="53" presetClass="entr" presetSubtype="0" fill="hold" grpId="0" nodeType="after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500" fill="hold"/>
                                        <p:tgtEl>
                                          <p:spTgt spid="37"/>
                                        </p:tgtEl>
                                        <p:attrNameLst>
                                          <p:attrName>ppt_w</p:attrName>
                                        </p:attrNameLst>
                                      </p:cBhvr>
                                      <p:tavLst>
                                        <p:tav tm="0">
                                          <p:val>
                                            <p:fltVal val="0"/>
                                          </p:val>
                                        </p:tav>
                                        <p:tav tm="100000">
                                          <p:val>
                                            <p:strVal val="#ppt_w"/>
                                          </p:val>
                                        </p:tav>
                                      </p:tavLst>
                                    </p:anim>
                                    <p:anim calcmode="lin" valueType="num">
                                      <p:cBhvr>
                                        <p:cTn id="28" dur="500" fill="hold"/>
                                        <p:tgtEl>
                                          <p:spTgt spid="37"/>
                                        </p:tgtEl>
                                        <p:attrNameLst>
                                          <p:attrName>ppt_h</p:attrName>
                                        </p:attrNameLst>
                                      </p:cBhvr>
                                      <p:tavLst>
                                        <p:tav tm="0">
                                          <p:val>
                                            <p:fltVal val="0"/>
                                          </p:val>
                                        </p:tav>
                                        <p:tav tm="100000">
                                          <p:val>
                                            <p:strVal val="#ppt_h"/>
                                          </p:val>
                                        </p:tav>
                                      </p:tavLst>
                                    </p:anim>
                                    <p:animEffect transition="in" filter="fade">
                                      <p:cBhvr>
                                        <p:cTn id="29" dur="500"/>
                                        <p:tgtEl>
                                          <p:spTgt spid="37"/>
                                        </p:tgtEl>
                                      </p:cBhvr>
                                    </p:animEffect>
                                  </p:childTnLst>
                                </p:cTn>
                              </p:par>
                            </p:childTnLst>
                          </p:cTn>
                        </p:par>
                        <p:par>
                          <p:cTn id="30" fill="hold">
                            <p:stCondLst>
                              <p:cond delay="2500"/>
                            </p:stCondLst>
                            <p:childTnLst>
                              <p:par>
                                <p:cTn id="31" presetID="53" presetClass="entr" presetSubtype="0" fill="hold" grpId="0" nodeType="afterEffect">
                                  <p:stCondLst>
                                    <p:cond delay="0"/>
                                  </p:stCondLst>
                                  <p:childTnLst>
                                    <p:set>
                                      <p:cBhvr>
                                        <p:cTn id="32" dur="1" fill="hold">
                                          <p:stCondLst>
                                            <p:cond delay="0"/>
                                          </p:stCondLst>
                                        </p:cTn>
                                        <p:tgtEl>
                                          <p:spTgt spid="40"/>
                                        </p:tgtEl>
                                        <p:attrNameLst>
                                          <p:attrName>style.visibility</p:attrName>
                                        </p:attrNameLst>
                                      </p:cBhvr>
                                      <p:to>
                                        <p:strVal val="visible"/>
                                      </p:to>
                                    </p:set>
                                    <p:anim calcmode="lin" valueType="num">
                                      <p:cBhvr>
                                        <p:cTn id="33" dur="500" fill="hold"/>
                                        <p:tgtEl>
                                          <p:spTgt spid="40"/>
                                        </p:tgtEl>
                                        <p:attrNameLst>
                                          <p:attrName>ppt_w</p:attrName>
                                        </p:attrNameLst>
                                      </p:cBhvr>
                                      <p:tavLst>
                                        <p:tav tm="0">
                                          <p:val>
                                            <p:fltVal val="0"/>
                                          </p:val>
                                        </p:tav>
                                        <p:tav tm="100000">
                                          <p:val>
                                            <p:strVal val="#ppt_w"/>
                                          </p:val>
                                        </p:tav>
                                      </p:tavLst>
                                    </p:anim>
                                    <p:anim calcmode="lin" valueType="num">
                                      <p:cBhvr>
                                        <p:cTn id="34" dur="500" fill="hold"/>
                                        <p:tgtEl>
                                          <p:spTgt spid="40"/>
                                        </p:tgtEl>
                                        <p:attrNameLst>
                                          <p:attrName>ppt_h</p:attrName>
                                        </p:attrNameLst>
                                      </p:cBhvr>
                                      <p:tavLst>
                                        <p:tav tm="0">
                                          <p:val>
                                            <p:fltVal val="0"/>
                                          </p:val>
                                        </p:tav>
                                        <p:tav tm="100000">
                                          <p:val>
                                            <p:strVal val="#ppt_h"/>
                                          </p:val>
                                        </p:tav>
                                      </p:tavLst>
                                    </p:anim>
                                    <p:animEffect transition="in" filter="fade">
                                      <p:cBhvr>
                                        <p:cTn id="3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P spid="37" grpId="0" animBg="1"/>
      <p:bldP spid="40" grpId="0" animBg="1"/>
      <p:bldP spid="14" grpId="0"/>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Vision/Mission01">
    <p:spTree>
      <p:nvGrpSpPr>
        <p:cNvPr id="1" name=""/>
        <p:cNvGrpSpPr/>
        <p:nvPr/>
      </p:nvGrpSpPr>
      <p:grpSpPr>
        <a:xfrm>
          <a:off x="0" y="0"/>
          <a:ext cx="0" cy="0"/>
          <a:chOff x="0" y="0"/>
          <a:chExt cx="0" cy="0"/>
        </a:xfrm>
      </p:grpSpPr>
      <p:sp>
        <p:nvSpPr>
          <p:cNvPr id="4" name="Picture Placeholder 7"/>
          <p:cNvSpPr>
            <a:spLocks noGrp="1"/>
          </p:cNvSpPr>
          <p:nvPr>
            <p:ph type="pic" sz="quarter" idx="10" hasCustomPrompt="1"/>
          </p:nvPr>
        </p:nvSpPr>
        <p:spPr>
          <a:xfrm>
            <a:off x="6096000" y="0"/>
            <a:ext cx="6096000" cy="6858000"/>
          </a:xfrm>
          <a:custGeom>
            <a:avLst/>
            <a:gdLst>
              <a:gd name="connsiteX0" fmla="*/ 0 w 1421516"/>
              <a:gd name="connsiteY0" fmla="*/ 0 h 1421092"/>
              <a:gd name="connsiteX1" fmla="*/ 1421516 w 1421516"/>
              <a:gd name="connsiteY1" fmla="*/ 0 h 1421092"/>
              <a:gd name="connsiteX2" fmla="*/ 1421516 w 1421516"/>
              <a:gd name="connsiteY2" fmla="*/ 1421092 h 1421092"/>
              <a:gd name="connsiteX3" fmla="*/ 0 w 1421516"/>
              <a:gd name="connsiteY3" fmla="*/ 1421092 h 1421092"/>
              <a:gd name="connsiteX4" fmla="*/ 0 w 1421516"/>
              <a:gd name="connsiteY4" fmla="*/ 0 h 1421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1516" h="1421092">
                <a:moveTo>
                  <a:pt x="0" y="0"/>
                </a:moveTo>
                <a:lnTo>
                  <a:pt x="1421516" y="0"/>
                </a:lnTo>
                <a:lnTo>
                  <a:pt x="1421516" y="1421092"/>
                </a:lnTo>
                <a:lnTo>
                  <a:pt x="0" y="1421092"/>
                </a:lnTo>
                <a:lnTo>
                  <a:pt x="0" y="0"/>
                </a:lnTo>
                <a:close/>
              </a:path>
            </a:pathLst>
          </a:custGeom>
          <a:solidFill>
            <a:schemeClr val="tx2">
              <a:lumMod val="10000"/>
              <a:lumOff val="90000"/>
            </a:schemeClr>
          </a:solidFill>
          <a:ln w="19050">
            <a:noFill/>
          </a:ln>
        </p:spPr>
        <p:txBody>
          <a:bodyPr tIns="822960" bIns="0" anchor="ctr"/>
          <a:lstStyle>
            <a:lvl1pPr algn="ctr" rtl="0">
              <a:buNone/>
              <a:defRPr sz="1867">
                <a:ln>
                  <a:noFill/>
                </a:ln>
                <a:solidFill>
                  <a:schemeClr val="tx1">
                    <a:lumMod val="50000"/>
                    <a:lumOff val="50000"/>
                  </a:schemeClr>
                </a:solidFill>
              </a:defRPr>
            </a:lvl1pPr>
          </a:lstStyle>
          <a:p>
            <a:r>
              <a:rPr lang="en-US"/>
              <a:t>Image Holder</a:t>
            </a:r>
          </a:p>
        </p:txBody>
      </p:sp>
      <p:sp>
        <p:nvSpPr>
          <p:cNvPr id="10" name="Text Placeholder 3"/>
          <p:cNvSpPr>
            <a:spLocks noGrp="1"/>
          </p:cNvSpPr>
          <p:nvPr>
            <p:ph type="body" sz="half" idx="2" hasCustomPrompt="1"/>
          </p:nvPr>
        </p:nvSpPr>
        <p:spPr>
          <a:xfrm>
            <a:off x="508000" y="1026695"/>
            <a:ext cx="7010400"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15" name="Title 13"/>
          <p:cNvSpPr>
            <a:spLocks noGrp="1"/>
          </p:cNvSpPr>
          <p:nvPr>
            <p:ph type="title" hasCustomPrompt="1"/>
          </p:nvPr>
        </p:nvSpPr>
        <p:spPr>
          <a:xfrm>
            <a:off x="508000" y="450250"/>
            <a:ext cx="7010400"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366717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4_Image Layouts">
    <p:spTree>
      <p:nvGrpSpPr>
        <p:cNvPr id="1" name=""/>
        <p:cNvGrpSpPr/>
        <p:nvPr/>
      </p:nvGrpSpPr>
      <p:grpSpPr>
        <a:xfrm>
          <a:off x="0" y="0"/>
          <a:ext cx="0" cy="0"/>
          <a:chOff x="0" y="0"/>
          <a:chExt cx="0" cy="0"/>
        </a:xfrm>
      </p:grpSpPr>
      <p:sp>
        <p:nvSpPr>
          <p:cNvPr id="9" name="Picture Placeholder 7"/>
          <p:cNvSpPr>
            <a:spLocks noGrp="1"/>
          </p:cNvSpPr>
          <p:nvPr>
            <p:ph type="pic" sz="quarter" idx="10" hasCustomPrompt="1"/>
          </p:nvPr>
        </p:nvSpPr>
        <p:spPr>
          <a:xfrm>
            <a:off x="0"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5" name="Text Placeholder 3"/>
          <p:cNvSpPr>
            <a:spLocks noGrp="1"/>
          </p:cNvSpPr>
          <p:nvPr>
            <p:ph type="body" sz="half" idx="2" hasCustomPrompt="1"/>
          </p:nvPr>
        </p:nvSpPr>
        <p:spPr>
          <a:xfrm>
            <a:off x="508000" y="1026695"/>
            <a:ext cx="11140661"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70" indent="0">
              <a:buNone/>
              <a:defRPr sz="1600"/>
            </a:lvl2pPr>
            <a:lvl3pPr marL="1219139" indent="0">
              <a:buNone/>
              <a:defRPr sz="1333"/>
            </a:lvl3pPr>
            <a:lvl4pPr marL="1828709" indent="0">
              <a:buNone/>
              <a:defRPr sz="1200"/>
            </a:lvl4pPr>
            <a:lvl5pPr marL="2438278" indent="0">
              <a:buNone/>
              <a:defRPr sz="1200"/>
            </a:lvl5pPr>
            <a:lvl6pPr marL="3047848" indent="0">
              <a:buNone/>
              <a:defRPr sz="1200"/>
            </a:lvl6pPr>
            <a:lvl7pPr marL="3657417" indent="0">
              <a:buNone/>
              <a:defRPr sz="1200"/>
            </a:lvl7pPr>
            <a:lvl8pPr marL="4266987" indent="0">
              <a:buNone/>
              <a:defRPr sz="1200"/>
            </a:lvl8pPr>
            <a:lvl9pPr marL="4876557" indent="0">
              <a:buNone/>
              <a:defRPr sz="1200"/>
            </a:lvl9pPr>
          </a:lstStyle>
          <a:p>
            <a:pPr lvl="0"/>
            <a:r>
              <a:rPr lang="en-US"/>
              <a:t>CLICK TO EDITE SUBTITLE</a:t>
            </a:r>
          </a:p>
        </p:txBody>
      </p:sp>
      <p:sp>
        <p:nvSpPr>
          <p:cNvPr id="6" name="Title 13"/>
          <p:cNvSpPr>
            <a:spLocks noGrp="1"/>
          </p:cNvSpPr>
          <p:nvPr>
            <p:ph type="title" hasCustomPrompt="1"/>
          </p:nvPr>
        </p:nvSpPr>
        <p:spPr>
          <a:xfrm>
            <a:off x="508000" y="450250"/>
            <a:ext cx="11140661" cy="474845"/>
          </a:xfrm>
          <a:prstGeom prst="rect">
            <a:avLst/>
          </a:prstGeom>
        </p:spPr>
        <p:txBody>
          <a:bodyPr lIns="0" anchor="ctr"/>
          <a:lstStyle>
            <a:lvl1pPr marL="0" marR="0" indent="0" algn="l" defTabSz="121917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7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TITLE STYLE</a:t>
            </a:r>
          </a:p>
        </p:txBody>
      </p:sp>
      <p:sp>
        <p:nvSpPr>
          <p:cNvPr id="19" name="Picture Placeholder 7"/>
          <p:cNvSpPr>
            <a:spLocks noGrp="1"/>
          </p:cNvSpPr>
          <p:nvPr>
            <p:ph type="pic" sz="quarter" idx="12" hasCustomPrompt="1"/>
          </p:nvPr>
        </p:nvSpPr>
        <p:spPr>
          <a:xfrm>
            <a:off x="2031187"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20" name="Picture Placeholder 7"/>
          <p:cNvSpPr>
            <a:spLocks noGrp="1"/>
          </p:cNvSpPr>
          <p:nvPr>
            <p:ph type="pic" sz="quarter" idx="13" hasCustomPrompt="1"/>
          </p:nvPr>
        </p:nvSpPr>
        <p:spPr>
          <a:xfrm>
            <a:off x="6093560"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21" name="Picture Placeholder 7"/>
          <p:cNvSpPr>
            <a:spLocks noGrp="1"/>
          </p:cNvSpPr>
          <p:nvPr>
            <p:ph type="pic" sz="quarter" idx="14" hasCustomPrompt="1"/>
          </p:nvPr>
        </p:nvSpPr>
        <p:spPr>
          <a:xfrm>
            <a:off x="4062373" y="1752867"/>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23" name="Picture Placeholder 7"/>
          <p:cNvSpPr>
            <a:spLocks noGrp="1"/>
          </p:cNvSpPr>
          <p:nvPr>
            <p:ph type="pic" sz="quarter" idx="15" hasCustomPrompt="1"/>
          </p:nvPr>
        </p:nvSpPr>
        <p:spPr>
          <a:xfrm>
            <a:off x="8124747"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0" name="Picture Placeholder 7"/>
          <p:cNvSpPr>
            <a:spLocks noGrp="1"/>
          </p:cNvSpPr>
          <p:nvPr>
            <p:ph type="pic" sz="quarter" idx="16" hasCustomPrompt="1"/>
          </p:nvPr>
        </p:nvSpPr>
        <p:spPr>
          <a:xfrm>
            <a:off x="10155936" y="1752867"/>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1" name="Picture Placeholder 7"/>
          <p:cNvSpPr>
            <a:spLocks noGrp="1"/>
          </p:cNvSpPr>
          <p:nvPr>
            <p:ph type="pic" sz="quarter" idx="17" hasCustomPrompt="1"/>
          </p:nvPr>
        </p:nvSpPr>
        <p:spPr>
          <a:xfrm>
            <a:off x="0"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2" name="Picture Placeholder 7"/>
          <p:cNvSpPr>
            <a:spLocks noGrp="1"/>
          </p:cNvSpPr>
          <p:nvPr>
            <p:ph type="pic" sz="quarter" idx="18" hasCustomPrompt="1"/>
          </p:nvPr>
        </p:nvSpPr>
        <p:spPr>
          <a:xfrm>
            <a:off x="2031187"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3" name="Picture Placeholder 7"/>
          <p:cNvSpPr>
            <a:spLocks noGrp="1"/>
          </p:cNvSpPr>
          <p:nvPr>
            <p:ph type="pic" sz="quarter" idx="19" hasCustomPrompt="1"/>
          </p:nvPr>
        </p:nvSpPr>
        <p:spPr>
          <a:xfrm>
            <a:off x="6093560"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4" name="Picture Placeholder 7"/>
          <p:cNvSpPr>
            <a:spLocks noGrp="1"/>
          </p:cNvSpPr>
          <p:nvPr>
            <p:ph type="pic" sz="quarter" idx="20" hasCustomPrompt="1"/>
          </p:nvPr>
        </p:nvSpPr>
        <p:spPr>
          <a:xfrm>
            <a:off x="4062373" y="3752355"/>
            <a:ext cx="2036064" cy="1999488"/>
          </a:xfrm>
          <a:prstGeom prst="rect">
            <a:avLst/>
          </a:prstGeom>
          <a:solidFill>
            <a:schemeClr val="tx2">
              <a:lumMod val="10000"/>
              <a:lumOff val="90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5" name="Picture Placeholder 7"/>
          <p:cNvSpPr>
            <a:spLocks noGrp="1"/>
          </p:cNvSpPr>
          <p:nvPr>
            <p:ph type="pic" sz="quarter" idx="21" hasCustomPrompt="1"/>
          </p:nvPr>
        </p:nvSpPr>
        <p:spPr>
          <a:xfrm>
            <a:off x="8124747"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
        <p:nvSpPr>
          <p:cNvPr id="16" name="Picture Placeholder 7"/>
          <p:cNvSpPr>
            <a:spLocks noGrp="1"/>
          </p:cNvSpPr>
          <p:nvPr>
            <p:ph type="pic" sz="quarter" idx="22" hasCustomPrompt="1"/>
          </p:nvPr>
        </p:nvSpPr>
        <p:spPr>
          <a:xfrm>
            <a:off x="10155936" y="3752355"/>
            <a:ext cx="2036064" cy="1999488"/>
          </a:xfrm>
          <a:prstGeom prst="rect">
            <a:avLst/>
          </a:prstGeom>
          <a:solidFill>
            <a:schemeClr val="bg1">
              <a:lumMod val="85000"/>
            </a:schemeClr>
          </a:solidFill>
          <a:ln w="19050">
            <a:noFill/>
          </a:ln>
        </p:spPr>
        <p:txBody>
          <a:bodyPr lIns="0" tIns="91440" rIns="0" bIns="365760" anchor="b"/>
          <a:lstStyle>
            <a:lvl1pPr algn="ctr" rtl="0">
              <a:buNone/>
              <a:defRPr sz="1467">
                <a:solidFill>
                  <a:schemeClr val="tx1">
                    <a:lumMod val="75000"/>
                    <a:lumOff val="25000"/>
                  </a:schemeClr>
                </a:solidFill>
              </a:defRPr>
            </a:lvl1pPr>
          </a:lstStyle>
          <a:p>
            <a:r>
              <a:rPr lang="en-US"/>
              <a:t>Image Holder</a:t>
            </a:r>
          </a:p>
        </p:txBody>
      </p:sp>
    </p:spTree>
    <p:extLst>
      <p:ext uri="{BB962C8B-B14F-4D97-AF65-F5344CB8AC3E}">
        <p14:creationId xmlns:p14="http://schemas.microsoft.com/office/powerpoint/2010/main" val="2452336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400" fill="hold"/>
                                        <p:tgtEl>
                                          <p:spTgt spid="9"/>
                                        </p:tgtEl>
                                        <p:attrNameLst>
                                          <p:attrName>ppt_w</p:attrName>
                                        </p:attrNameLst>
                                      </p:cBhvr>
                                      <p:tavLst>
                                        <p:tav tm="0">
                                          <p:val>
                                            <p:fltVal val="0"/>
                                          </p:val>
                                        </p:tav>
                                        <p:tav tm="100000">
                                          <p:val>
                                            <p:strVal val="#ppt_w"/>
                                          </p:val>
                                        </p:tav>
                                      </p:tavLst>
                                    </p:anim>
                                    <p:anim calcmode="lin" valueType="num">
                                      <p:cBhvr>
                                        <p:cTn id="8" dur="400" fill="hold"/>
                                        <p:tgtEl>
                                          <p:spTgt spid="9"/>
                                        </p:tgtEl>
                                        <p:attrNameLst>
                                          <p:attrName>ppt_h</p:attrName>
                                        </p:attrNameLst>
                                      </p:cBhvr>
                                      <p:tavLst>
                                        <p:tav tm="0">
                                          <p:val>
                                            <p:fltVal val="0"/>
                                          </p:val>
                                        </p:tav>
                                        <p:tav tm="100000">
                                          <p:val>
                                            <p:strVal val="#ppt_h"/>
                                          </p:val>
                                        </p:tav>
                                      </p:tavLst>
                                    </p:anim>
                                    <p:animEffect transition="in" filter="fade">
                                      <p:cBhvr>
                                        <p:cTn id="9" dur="400"/>
                                        <p:tgtEl>
                                          <p:spTgt spid="9"/>
                                        </p:tgtEl>
                                      </p:cBhvr>
                                    </p:animEffect>
                                  </p:childTnLst>
                                </p:cTn>
                              </p:par>
                            </p:childTnLst>
                          </p:cTn>
                        </p:par>
                        <p:par>
                          <p:cTn id="10" fill="hold">
                            <p:stCondLst>
                              <p:cond delay="400"/>
                            </p:stCondLst>
                            <p:childTnLst>
                              <p:par>
                                <p:cTn id="11" presetID="53" presetClass="entr" presetSubtype="16"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400" fill="hold"/>
                                        <p:tgtEl>
                                          <p:spTgt spid="11"/>
                                        </p:tgtEl>
                                        <p:attrNameLst>
                                          <p:attrName>ppt_w</p:attrName>
                                        </p:attrNameLst>
                                      </p:cBhvr>
                                      <p:tavLst>
                                        <p:tav tm="0">
                                          <p:val>
                                            <p:fltVal val="0"/>
                                          </p:val>
                                        </p:tav>
                                        <p:tav tm="100000">
                                          <p:val>
                                            <p:strVal val="#ppt_w"/>
                                          </p:val>
                                        </p:tav>
                                      </p:tavLst>
                                    </p:anim>
                                    <p:anim calcmode="lin" valueType="num">
                                      <p:cBhvr>
                                        <p:cTn id="14" dur="400" fill="hold"/>
                                        <p:tgtEl>
                                          <p:spTgt spid="11"/>
                                        </p:tgtEl>
                                        <p:attrNameLst>
                                          <p:attrName>ppt_h</p:attrName>
                                        </p:attrNameLst>
                                      </p:cBhvr>
                                      <p:tavLst>
                                        <p:tav tm="0">
                                          <p:val>
                                            <p:fltVal val="0"/>
                                          </p:val>
                                        </p:tav>
                                        <p:tav tm="100000">
                                          <p:val>
                                            <p:strVal val="#ppt_h"/>
                                          </p:val>
                                        </p:tav>
                                      </p:tavLst>
                                    </p:anim>
                                    <p:animEffect transition="in" filter="fade">
                                      <p:cBhvr>
                                        <p:cTn id="15" dur="400"/>
                                        <p:tgtEl>
                                          <p:spTgt spid="11"/>
                                        </p:tgtEl>
                                      </p:cBhvr>
                                    </p:animEffect>
                                  </p:childTnLst>
                                </p:cTn>
                              </p:par>
                            </p:childTnLst>
                          </p:cTn>
                        </p:par>
                        <p:par>
                          <p:cTn id="16" fill="hold">
                            <p:stCondLst>
                              <p:cond delay="800"/>
                            </p:stCondLst>
                            <p:childTnLst>
                              <p:par>
                                <p:cTn id="17" presetID="53" presetClass="entr" presetSubtype="16"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400" fill="hold"/>
                                        <p:tgtEl>
                                          <p:spTgt spid="12"/>
                                        </p:tgtEl>
                                        <p:attrNameLst>
                                          <p:attrName>ppt_w</p:attrName>
                                        </p:attrNameLst>
                                      </p:cBhvr>
                                      <p:tavLst>
                                        <p:tav tm="0">
                                          <p:val>
                                            <p:fltVal val="0"/>
                                          </p:val>
                                        </p:tav>
                                        <p:tav tm="100000">
                                          <p:val>
                                            <p:strVal val="#ppt_w"/>
                                          </p:val>
                                        </p:tav>
                                      </p:tavLst>
                                    </p:anim>
                                    <p:anim calcmode="lin" valueType="num">
                                      <p:cBhvr>
                                        <p:cTn id="20" dur="400" fill="hold"/>
                                        <p:tgtEl>
                                          <p:spTgt spid="12"/>
                                        </p:tgtEl>
                                        <p:attrNameLst>
                                          <p:attrName>ppt_h</p:attrName>
                                        </p:attrNameLst>
                                      </p:cBhvr>
                                      <p:tavLst>
                                        <p:tav tm="0">
                                          <p:val>
                                            <p:fltVal val="0"/>
                                          </p:val>
                                        </p:tav>
                                        <p:tav tm="100000">
                                          <p:val>
                                            <p:strVal val="#ppt_h"/>
                                          </p:val>
                                        </p:tav>
                                      </p:tavLst>
                                    </p:anim>
                                    <p:animEffect transition="in" filter="fade">
                                      <p:cBhvr>
                                        <p:cTn id="21" dur="400"/>
                                        <p:tgtEl>
                                          <p:spTgt spid="12"/>
                                        </p:tgtEl>
                                      </p:cBhvr>
                                    </p:animEffect>
                                  </p:childTnLst>
                                </p:cTn>
                              </p:par>
                            </p:childTnLst>
                          </p:cTn>
                        </p:par>
                        <p:par>
                          <p:cTn id="22" fill="hold">
                            <p:stCondLst>
                              <p:cond delay="1200"/>
                            </p:stCondLst>
                            <p:childTnLst>
                              <p:par>
                                <p:cTn id="23" presetID="53" presetClass="entr" presetSubtype="16" fill="hold" grpId="0"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p:cTn id="25" dur="400" fill="hold"/>
                                        <p:tgtEl>
                                          <p:spTgt spid="19"/>
                                        </p:tgtEl>
                                        <p:attrNameLst>
                                          <p:attrName>ppt_w</p:attrName>
                                        </p:attrNameLst>
                                      </p:cBhvr>
                                      <p:tavLst>
                                        <p:tav tm="0">
                                          <p:val>
                                            <p:fltVal val="0"/>
                                          </p:val>
                                        </p:tav>
                                        <p:tav tm="100000">
                                          <p:val>
                                            <p:strVal val="#ppt_w"/>
                                          </p:val>
                                        </p:tav>
                                      </p:tavLst>
                                    </p:anim>
                                    <p:anim calcmode="lin" valueType="num">
                                      <p:cBhvr>
                                        <p:cTn id="26" dur="400" fill="hold"/>
                                        <p:tgtEl>
                                          <p:spTgt spid="19"/>
                                        </p:tgtEl>
                                        <p:attrNameLst>
                                          <p:attrName>ppt_h</p:attrName>
                                        </p:attrNameLst>
                                      </p:cBhvr>
                                      <p:tavLst>
                                        <p:tav tm="0">
                                          <p:val>
                                            <p:fltVal val="0"/>
                                          </p:val>
                                        </p:tav>
                                        <p:tav tm="100000">
                                          <p:val>
                                            <p:strVal val="#ppt_h"/>
                                          </p:val>
                                        </p:tav>
                                      </p:tavLst>
                                    </p:anim>
                                    <p:animEffect transition="in" filter="fade">
                                      <p:cBhvr>
                                        <p:cTn id="27" dur="400"/>
                                        <p:tgtEl>
                                          <p:spTgt spid="19"/>
                                        </p:tgtEl>
                                      </p:cBhvr>
                                    </p:animEffect>
                                  </p:childTnLst>
                                </p:cTn>
                              </p:par>
                            </p:childTnLst>
                          </p:cTn>
                        </p:par>
                        <p:par>
                          <p:cTn id="28" fill="hold">
                            <p:stCondLst>
                              <p:cond delay="1600"/>
                            </p:stCondLst>
                            <p:childTnLst>
                              <p:par>
                                <p:cTn id="29" presetID="53" presetClass="entr" presetSubtype="16"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400" fill="hold"/>
                                        <p:tgtEl>
                                          <p:spTgt spid="21"/>
                                        </p:tgtEl>
                                        <p:attrNameLst>
                                          <p:attrName>ppt_w</p:attrName>
                                        </p:attrNameLst>
                                      </p:cBhvr>
                                      <p:tavLst>
                                        <p:tav tm="0">
                                          <p:val>
                                            <p:fltVal val="0"/>
                                          </p:val>
                                        </p:tav>
                                        <p:tav tm="100000">
                                          <p:val>
                                            <p:strVal val="#ppt_w"/>
                                          </p:val>
                                        </p:tav>
                                      </p:tavLst>
                                    </p:anim>
                                    <p:anim calcmode="lin" valueType="num">
                                      <p:cBhvr>
                                        <p:cTn id="32" dur="400" fill="hold"/>
                                        <p:tgtEl>
                                          <p:spTgt spid="21"/>
                                        </p:tgtEl>
                                        <p:attrNameLst>
                                          <p:attrName>ppt_h</p:attrName>
                                        </p:attrNameLst>
                                      </p:cBhvr>
                                      <p:tavLst>
                                        <p:tav tm="0">
                                          <p:val>
                                            <p:fltVal val="0"/>
                                          </p:val>
                                        </p:tav>
                                        <p:tav tm="100000">
                                          <p:val>
                                            <p:strVal val="#ppt_h"/>
                                          </p:val>
                                        </p:tav>
                                      </p:tavLst>
                                    </p:anim>
                                    <p:animEffect transition="in" filter="fade">
                                      <p:cBhvr>
                                        <p:cTn id="33" dur="400"/>
                                        <p:tgtEl>
                                          <p:spTgt spid="21"/>
                                        </p:tgtEl>
                                      </p:cBhvr>
                                    </p:animEffect>
                                  </p:childTnLst>
                                </p:cTn>
                              </p:par>
                            </p:childTnLst>
                          </p:cTn>
                        </p:par>
                        <p:par>
                          <p:cTn id="34" fill="hold">
                            <p:stCondLst>
                              <p:cond delay="2000"/>
                            </p:stCondLst>
                            <p:childTnLst>
                              <p:par>
                                <p:cTn id="35" presetID="53" presetClass="entr" presetSubtype="16"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400" fill="hold"/>
                                        <p:tgtEl>
                                          <p:spTgt spid="14"/>
                                        </p:tgtEl>
                                        <p:attrNameLst>
                                          <p:attrName>ppt_w</p:attrName>
                                        </p:attrNameLst>
                                      </p:cBhvr>
                                      <p:tavLst>
                                        <p:tav tm="0">
                                          <p:val>
                                            <p:fltVal val="0"/>
                                          </p:val>
                                        </p:tav>
                                        <p:tav tm="100000">
                                          <p:val>
                                            <p:strVal val="#ppt_w"/>
                                          </p:val>
                                        </p:tav>
                                      </p:tavLst>
                                    </p:anim>
                                    <p:anim calcmode="lin" valueType="num">
                                      <p:cBhvr>
                                        <p:cTn id="38" dur="400" fill="hold"/>
                                        <p:tgtEl>
                                          <p:spTgt spid="14"/>
                                        </p:tgtEl>
                                        <p:attrNameLst>
                                          <p:attrName>ppt_h</p:attrName>
                                        </p:attrNameLst>
                                      </p:cBhvr>
                                      <p:tavLst>
                                        <p:tav tm="0">
                                          <p:val>
                                            <p:fltVal val="0"/>
                                          </p:val>
                                        </p:tav>
                                        <p:tav tm="100000">
                                          <p:val>
                                            <p:strVal val="#ppt_h"/>
                                          </p:val>
                                        </p:tav>
                                      </p:tavLst>
                                    </p:anim>
                                    <p:animEffect transition="in" filter="fade">
                                      <p:cBhvr>
                                        <p:cTn id="39" dur="400"/>
                                        <p:tgtEl>
                                          <p:spTgt spid="14"/>
                                        </p:tgtEl>
                                      </p:cBhvr>
                                    </p:animEffect>
                                  </p:childTnLst>
                                </p:cTn>
                              </p:par>
                            </p:childTnLst>
                          </p:cTn>
                        </p:par>
                        <p:par>
                          <p:cTn id="40" fill="hold">
                            <p:stCondLst>
                              <p:cond delay="2400"/>
                            </p:stCondLst>
                            <p:childTnLst>
                              <p:par>
                                <p:cTn id="41" presetID="53" presetClass="entr" presetSubtype="16"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400" fill="hold"/>
                                        <p:tgtEl>
                                          <p:spTgt spid="13"/>
                                        </p:tgtEl>
                                        <p:attrNameLst>
                                          <p:attrName>ppt_w</p:attrName>
                                        </p:attrNameLst>
                                      </p:cBhvr>
                                      <p:tavLst>
                                        <p:tav tm="0">
                                          <p:val>
                                            <p:fltVal val="0"/>
                                          </p:val>
                                        </p:tav>
                                        <p:tav tm="100000">
                                          <p:val>
                                            <p:strVal val="#ppt_w"/>
                                          </p:val>
                                        </p:tav>
                                      </p:tavLst>
                                    </p:anim>
                                    <p:anim calcmode="lin" valueType="num">
                                      <p:cBhvr>
                                        <p:cTn id="44" dur="400" fill="hold"/>
                                        <p:tgtEl>
                                          <p:spTgt spid="13"/>
                                        </p:tgtEl>
                                        <p:attrNameLst>
                                          <p:attrName>ppt_h</p:attrName>
                                        </p:attrNameLst>
                                      </p:cBhvr>
                                      <p:tavLst>
                                        <p:tav tm="0">
                                          <p:val>
                                            <p:fltVal val="0"/>
                                          </p:val>
                                        </p:tav>
                                        <p:tav tm="100000">
                                          <p:val>
                                            <p:strVal val="#ppt_h"/>
                                          </p:val>
                                        </p:tav>
                                      </p:tavLst>
                                    </p:anim>
                                    <p:animEffect transition="in" filter="fade">
                                      <p:cBhvr>
                                        <p:cTn id="45" dur="400"/>
                                        <p:tgtEl>
                                          <p:spTgt spid="13"/>
                                        </p:tgtEl>
                                      </p:cBhvr>
                                    </p:animEffect>
                                  </p:childTnLst>
                                </p:cTn>
                              </p:par>
                            </p:childTnLst>
                          </p:cTn>
                        </p:par>
                        <p:par>
                          <p:cTn id="46" fill="hold">
                            <p:stCondLst>
                              <p:cond delay="2800"/>
                            </p:stCondLst>
                            <p:childTnLst>
                              <p:par>
                                <p:cTn id="47" presetID="53" presetClass="entr" presetSubtype="16" fill="hold" grpId="0" nodeType="after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400" fill="hold"/>
                                        <p:tgtEl>
                                          <p:spTgt spid="20"/>
                                        </p:tgtEl>
                                        <p:attrNameLst>
                                          <p:attrName>ppt_w</p:attrName>
                                        </p:attrNameLst>
                                      </p:cBhvr>
                                      <p:tavLst>
                                        <p:tav tm="0">
                                          <p:val>
                                            <p:fltVal val="0"/>
                                          </p:val>
                                        </p:tav>
                                        <p:tav tm="100000">
                                          <p:val>
                                            <p:strVal val="#ppt_w"/>
                                          </p:val>
                                        </p:tav>
                                      </p:tavLst>
                                    </p:anim>
                                    <p:anim calcmode="lin" valueType="num">
                                      <p:cBhvr>
                                        <p:cTn id="50" dur="400" fill="hold"/>
                                        <p:tgtEl>
                                          <p:spTgt spid="20"/>
                                        </p:tgtEl>
                                        <p:attrNameLst>
                                          <p:attrName>ppt_h</p:attrName>
                                        </p:attrNameLst>
                                      </p:cBhvr>
                                      <p:tavLst>
                                        <p:tav tm="0">
                                          <p:val>
                                            <p:fltVal val="0"/>
                                          </p:val>
                                        </p:tav>
                                        <p:tav tm="100000">
                                          <p:val>
                                            <p:strVal val="#ppt_h"/>
                                          </p:val>
                                        </p:tav>
                                      </p:tavLst>
                                    </p:anim>
                                    <p:animEffect transition="in" filter="fade">
                                      <p:cBhvr>
                                        <p:cTn id="51" dur="400"/>
                                        <p:tgtEl>
                                          <p:spTgt spid="20"/>
                                        </p:tgtEl>
                                      </p:cBhvr>
                                    </p:animEffect>
                                  </p:childTnLst>
                                </p:cTn>
                              </p:par>
                            </p:childTnLst>
                          </p:cTn>
                        </p:par>
                        <p:par>
                          <p:cTn id="52" fill="hold">
                            <p:stCondLst>
                              <p:cond delay="3200"/>
                            </p:stCondLst>
                            <p:childTnLst>
                              <p:par>
                                <p:cTn id="53" presetID="53" presetClass="entr" presetSubtype="16" fill="hold" grpId="0" nodeType="after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p:cTn id="55" dur="400" fill="hold"/>
                                        <p:tgtEl>
                                          <p:spTgt spid="23"/>
                                        </p:tgtEl>
                                        <p:attrNameLst>
                                          <p:attrName>ppt_w</p:attrName>
                                        </p:attrNameLst>
                                      </p:cBhvr>
                                      <p:tavLst>
                                        <p:tav tm="0">
                                          <p:val>
                                            <p:fltVal val="0"/>
                                          </p:val>
                                        </p:tav>
                                        <p:tav tm="100000">
                                          <p:val>
                                            <p:strVal val="#ppt_w"/>
                                          </p:val>
                                        </p:tav>
                                      </p:tavLst>
                                    </p:anim>
                                    <p:anim calcmode="lin" valueType="num">
                                      <p:cBhvr>
                                        <p:cTn id="56" dur="400" fill="hold"/>
                                        <p:tgtEl>
                                          <p:spTgt spid="23"/>
                                        </p:tgtEl>
                                        <p:attrNameLst>
                                          <p:attrName>ppt_h</p:attrName>
                                        </p:attrNameLst>
                                      </p:cBhvr>
                                      <p:tavLst>
                                        <p:tav tm="0">
                                          <p:val>
                                            <p:fltVal val="0"/>
                                          </p:val>
                                        </p:tav>
                                        <p:tav tm="100000">
                                          <p:val>
                                            <p:strVal val="#ppt_h"/>
                                          </p:val>
                                        </p:tav>
                                      </p:tavLst>
                                    </p:anim>
                                    <p:animEffect transition="in" filter="fade">
                                      <p:cBhvr>
                                        <p:cTn id="57" dur="400"/>
                                        <p:tgtEl>
                                          <p:spTgt spid="23"/>
                                        </p:tgtEl>
                                      </p:cBhvr>
                                    </p:animEffect>
                                  </p:childTnLst>
                                </p:cTn>
                              </p:par>
                            </p:childTnLst>
                          </p:cTn>
                        </p:par>
                        <p:par>
                          <p:cTn id="58" fill="hold">
                            <p:stCondLst>
                              <p:cond delay="3600"/>
                            </p:stCondLst>
                            <p:childTnLst>
                              <p:par>
                                <p:cTn id="59" presetID="53" presetClass="entr" presetSubtype="16"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p:cTn id="61" dur="400" fill="hold"/>
                                        <p:tgtEl>
                                          <p:spTgt spid="15"/>
                                        </p:tgtEl>
                                        <p:attrNameLst>
                                          <p:attrName>ppt_w</p:attrName>
                                        </p:attrNameLst>
                                      </p:cBhvr>
                                      <p:tavLst>
                                        <p:tav tm="0">
                                          <p:val>
                                            <p:fltVal val="0"/>
                                          </p:val>
                                        </p:tav>
                                        <p:tav tm="100000">
                                          <p:val>
                                            <p:strVal val="#ppt_w"/>
                                          </p:val>
                                        </p:tav>
                                      </p:tavLst>
                                    </p:anim>
                                    <p:anim calcmode="lin" valueType="num">
                                      <p:cBhvr>
                                        <p:cTn id="62" dur="400" fill="hold"/>
                                        <p:tgtEl>
                                          <p:spTgt spid="15"/>
                                        </p:tgtEl>
                                        <p:attrNameLst>
                                          <p:attrName>ppt_h</p:attrName>
                                        </p:attrNameLst>
                                      </p:cBhvr>
                                      <p:tavLst>
                                        <p:tav tm="0">
                                          <p:val>
                                            <p:fltVal val="0"/>
                                          </p:val>
                                        </p:tav>
                                        <p:tav tm="100000">
                                          <p:val>
                                            <p:strVal val="#ppt_h"/>
                                          </p:val>
                                        </p:tav>
                                      </p:tavLst>
                                    </p:anim>
                                    <p:animEffect transition="in" filter="fade">
                                      <p:cBhvr>
                                        <p:cTn id="63" dur="400"/>
                                        <p:tgtEl>
                                          <p:spTgt spid="15"/>
                                        </p:tgtEl>
                                      </p:cBhvr>
                                    </p:animEffect>
                                  </p:childTnLst>
                                </p:cTn>
                              </p:par>
                            </p:childTnLst>
                          </p:cTn>
                        </p:par>
                        <p:par>
                          <p:cTn id="64" fill="hold">
                            <p:stCondLst>
                              <p:cond delay="4000"/>
                            </p:stCondLst>
                            <p:childTnLst>
                              <p:par>
                                <p:cTn id="65" presetID="53" presetClass="entr" presetSubtype="16"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400" fill="hold"/>
                                        <p:tgtEl>
                                          <p:spTgt spid="16"/>
                                        </p:tgtEl>
                                        <p:attrNameLst>
                                          <p:attrName>ppt_w</p:attrName>
                                        </p:attrNameLst>
                                      </p:cBhvr>
                                      <p:tavLst>
                                        <p:tav tm="0">
                                          <p:val>
                                            <p:fltVal val="0"/>
                                          </p:val>
                                        </p:tav>
                                        <p:tav tm="100000">
                                          <p:val>
                                            <p:strVal val="#ppt_w"/>
                                          </p:val>
                                        </p:tav>
                                      </p:tavLst>
                                    </p:anim>
                                    <p:anim calcmode="lin" valueType="num">
                                      <p:cBhvr>
                                        <p:cTn id="68" dur="400" fill="hold"/>
                                        <p:tgtEl>
                                          <p:spTgt spid="16"/>
                                        </p:tgtEl>
                                        <p:attrNameLst>
                                          <p:attrName>ppt_h</p:attrName>
                                        </p:attrNameLst>
                                      </p:cBhvr>
                                      <p:tavLst>
                                        <p:tav tm="0">
                                          <p:val>
                                            <p:fltVal val="0"/>
                                          </p:val>
                                        </p:tav>
                                        <p:tav tm="100000">
                                          <p:val>
                                            <p:strVal val="#ppt_h"/>
                                          </p:val>
                                        </p:tav>
                                      </p:tavLst>
                                    </p:anim>
                                    <p:animEffect transition="in" filter="fade">
                                      <p:cBhvr>
                                        <p:cTn id="69" dur="400"/>
                                        <p:tgtEl>
                                          <p:spTgt spid="16"/>
                                        </p:tgtEl>
                                      </p:cBhvr>
                                    </p:animEffect>
                                  </p:childTnLst>
                                </p:cTn>
                              </p:par>
                            </p:childTnLst>
                          </p:cTn>
                        </p:par>
                        <p:par>
                          <p:cTn id="70" fill="hold">
                            <p:stCondLst>
                              <p:cond delay="4400"/>
                            </p:stCondLst>
                            <p:childTnLst>
                              <p:par>
                                <p:cTn id="71" presetID="53" presetClass="entr" presetSubtype="16" fill="hold" grpId="0" nodeType="afterEffect">
                                  <p:stCondLst>
                                    <p:cond delay="0"/>
                                  </p:stCondLst>
                                  <p:childTnLst>
                                    <p:set>
                                      <p:cBhvr>
                                        <p:cTn id="72" dur="1" fill="hold">
                                          <p:stCondLst>
                                            <p:cond delay="0"/>
                                          </p:stCondLst>
                                        </p:cTn>
                                        <p:tgtEl>
                                          <p:spTgt spid="10"/>
                                        </p:tgtEl>
                                        <p:attrNameLst>
                                          <p:attrName>style.visibility</p:attrName>
                                        </p:attrNameLst>
                                      </p:cBhvr>
                                      <p:to>
                                        <p:strVal val="visible"/>
                                      </p:to>
                                    </p:set>
                                    <p:anim calcmode="lin" valueType="num">
                                      <p:cBhvr>
                                        <p:cTn id="73" dur="400" fill="hold"/>
                                        <p:tgtEl>
                                          <p:spTgt spid="10"/>
                                        </p:tgtEl>
                                        <p:attrNameLst>
                                          <p:attrName>ppt_w</p:attrName>
                                        </p:attrNameLst>
                                      </p:cBhvr>
                                      <p:tavLst>
                                        <p:tav tm="0">
                                          <p:val>
                                            <p:fltVal val="0"/>
                                          </p:val>
                                        </p:tav>
                                        <p:tav tm="100000">
                                          <p:val>
                                            <p:strVal val="#ppt_w"/>
                                          </p:val>
                                        </p:tav>
                                      </p:tavLst>
                                    </p:anim>
                                    <p:anim calcmode="lin" valueType="num">
                                      <p:cBhvr>
                                        <p:cTn id="74" dur="400" fill="hold"/>
                                        <p:tgtEl>
                                          <p:spTgt spid="10"/>
                                        </p:tgtEl>
                                        <p:attrNameLst>
                                          <p:attrName>ppt_h</p:attrName>
                                        </p:attrNameLst>
                                      </p:cBhvr>
                                      <p:tavLst>
                                        <p:tav tm="0">
                                          <p:val>
                                            <p:fltVal val="0"/>
                                          </p:val>
                                        </p:tav>
                                        <p:tav tm="100000">
                                          <p:val>
                                            <p:strVal val="#ppt_h"/>
                                          </p:val>
                                        </p:tav>
                                      </p:tavLst>
                                    </p:anim>
                                    <p:animEffect transition="in" filter="fade">
                                      <p:cBhvr>
                                        <p:cTn id="75"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9" grpId="0" animBg="1"/>
      <p:bldP spid="20" grpId="0" animBg="1"/>
      <p:bldP spid="21" grpId="0" animBg="1"/>
      <p:bldP spid="23" grpId="0" animBg="1"/>
      <p:bldP spid="10" grpId="0" animBg="1"/>
      <p:bldP spid="11" grpId="0" animBg="1"/>
      <p:bldP spid="12" grpId="0" animBg="1"/>
      <p:bldP spid="13" grpId="0" animBg="1"/>
      <p:bldP spid="14" grpId="0" animBg="1"/>
      <p:bldP spid="15" grpId="0" animBg="1"/>
      <p:bldP spid="16" grpId="0" animBg="1"/>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10" name="Text Placeholder 3"/>
          <p:cNvSpPr>
            <a:spLocks noGrp="1"/>
          </p:cNvSpPr>
          <p:nvPr>
            <p:ph type="body" sz="half" idx="2" hasCustomPrompt="1"/>
          </p:nvPr>
        </p:nvSpPr>
        <p:spPr>
          <a:xfrm>
            <a:off x="508001" y="1026697"/>
            <a:ext cx="11157819" cy="231007"/>
          </a:xfrm>
          <a:prstGeom prst="rect">
            <a:avLst/>
          </a:prstGeom>
        </p:spPr>
        <p:txBody>
          <a:bodyPr wrap="none" lIns="0" tIns="0" rIns="0" bIns="0" anchor="ctr">
            <a:noAutofit/>
          </a:bodyPr>
          <a:lstStyle>
            <a:lvl1pPr marL="0" indent="0" algn="l">
              <a:buNone/>
              <a:defRPr sz="2133" b="0" baseline="0">
                <a:solidFill>
                  <a:schemeClr val="bg1">
                    <a:lumMod val="75000"/>
                  </a:schemeClr>
                </a:solidFill>
                <a:latin typeface="+mj-lt"/>
                <a:ea typeface="Roboto" panose="02000000000000000000" pitchFamily="2" charset="0"/>
              </a:defRPr>
            </a:lvl1pPr>
            <a:lvl2pPr marL="609555" indent="0">
              <a:buNone/>
              <a:defRPr sz="1600"/>
            </a:lvl2pPr>
            <a:lvl3pPr marL="1219108" indent="0">
              <a:buNone/>
              <a:defRPr sz="1333"/>
            </a:lvl3pPr>
            <a:lvl4pPr marL="1828664" indent="0">
              <a:buNone/>
              <a:defRPr sz="1200"/>
            </a:lvl4pPr>
            <a:lvl5pPr marL="2438218" indent="0">
              <a:buNone/>
              <a:defRPr sz="1200"/>
            </a:lvl5pPr>
            <a:lvl6pPr marL="3047772" indent="0">
              <a:buNone/>
              <a:defRPr sz="1200"/>
            </a:lvl6pPr>
            <a:lvl7pPr marL="3657326" indent="0">
              <a:buNone/>
              <a:defRPr sz="1200"/>
            </a:lvl7pPr>
            <a:lvl8pPr marL="4266880" indent="0">
              <a:buNone/>
              <a:defRPr sz="1200"/>
            </a:lvl8pPr>
            <a:lvl9pPr marL="4876435" indent="0">
              <a:buNone/>
              <a:defRPr sz="1200"/>
            </a:lvl9pPr>
          </a:lstStyle>
          <a:p>
            <a:pPr lvl="0"/>
            <a:r>
              <a:rPr lang="en-US"/>
              <a:t>CLICK TO EDITE SUBTITLE</a:t>
            </a:r>
          </a:p>
        </p:txBody>
      </p:sp>
      <p:sp>
        <p:nvSpPr>
          <p:cNvPr id="15" name="Title 13"/>
          <p:cNvSpPr>
            <a:spLocks noGrp="1"/>
          </p:cNvSpPr>
          <p:nvPr>
            <p:ph type="title" hasCustomPrompt="1"/>
          </p:nvPr>
        </p:nvSpPr>
        <p:spPr>
          <a:xfrm>
            <a:off x="508001" y="450251"/>
            <a:ext cx="11157819" cy="474845"/>
          </a:xfrm>
          <a:prstGeom prst="rect">
            <a:avLst/>
          </a:prstGeom>
        </p:spPr>
        <p:txBody>
          <a:bodyPr lIns="0" anchor="ctr"/>
          <a:lstStyle>
            <a:lvl1pPr marL="0" marR="0" indent="0" algn="l" defTabSz="1219140" rtl="0" eaLnBrk="1" fontAlgn="auto" latinLnBrk="0" hangingPunct="1">
              <a:lnSpc>
                <a:spcPct val="100000"/>
              </a:lnSpc>
              <a:spcBef>
                <a:spcPct val="0"/>
              </a:spcBef>
              <a:spcAft>
                <a:spcPts val="0"/>
              </a:spcAft>
              <a:tabLst/>
              <a:defRPr sz="4267" b="0">
                <a:solidFill>
                  <a:schemeClr val="tx1">
                    <a:lumMod val="50000"/>
                    <a:lumOff val="50000"/>
                  </a:schemeClr>
                </a:solidFill>
              </a:defRPr>
            </a:lvl1pPr>
          </a:lstStyle>
          <a:p>
            <a:pPr marL="0" marR="0" lvl="0" indent="0" defTabSz="1219140" rtl="0" eaLnBrk="1" fontAlgn="auto" latinLnBrk="0" hangingPunct="1">
              <a:lnSpc>
                <a:spcPct val="100000"/>
              </a:lnSpc>
              <a:spcBef>
                <a:spcPct val="0"/>
              </a:spcBef>
              <a:spcAft>
                <a:spcPts val="0"/>
              </a:spcAft>
              <a:tabLst/>
              <a:defRPr/>
            </a:pPr>
            <a:r>
              <a:rPr kumimoji="0" lang="en-US" sz="3733" b="1" i="0" u="none" strike="noStrike" kern="1200" cap="none" spc="0" normalizeH="0" baseline="0" noProof="0">
                <a:ln>
                  <a:noFill/>
                </a:ln>
                <a:solidFill>
                  <a:schemeClr val="tx1">
                    <a:lumMod val="50000"/>
                    <a:lumOff val="50000"/>
                  </a:schemeClr>
                </a:solidFill>
                <a:effectLst/>
                <a:uLnTx/>
                <a:uFillTx/>
                <a:latin typeface="+mj-lt"/>
                <a:ea typeface="Roboto" panose="02000000000000000000" pitchFamily="2" charset="0"/>
                <a:cs typeface="+mj-cs"/>
              </a:rPr>
              <a:t>CLICK TO EDIT MASTER TITLE STYLE</a:t>
            </a:r>
          </a:p>
        </p:txBody>
      </p:sp>
    </p:spTree>
    <p:extLst>
      <p:ext uri="{BB962C8B-B14F-4D97-AF65-F5344CB8AC3E}">
        <p14:creationId xmlns:p14="http://schemas.microsoft.com/office/powerpoint/2010/main" val="1074234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a:t>Prezentacijos</a:t>
            </a:r>
            <a:br>
              <a:rPr lang="lt-LT"/>
            </a:br>
            <a:r>
              <a:rPr lang="lt-LT"/>
              <a:t>pavadinimas</a:t>
            </a:r>
            <a:endParaRPr lang="x-none"/>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a:t>NAME SURNAME</a:t>
            </a:r>
          </a:p>
          <a:p>
            <a:pPr lvl="0"/>
            <a:r>
              <a:rPr lang="en-US"/>
              <a:t>Lorem Ipsum</a:t>
            </a:r>
          </a:p>
          <a:p>
            <a:pPr lvl="0"/>
            <a:r>
              <a:rPr lang="en-US"/>
              <a:t>2022 10 13</a:t>
            </a:r>
          </a:p>
        </p:txBody>
      </p:sp>
      <p:pic>
        <p:nvPicPr>
          <p:cNvPr id="3" name="Picture 2" descr="A picture containing text">
            <a:extLst>
              <a:ext uri="{FF2B5EF4-FFF2-40B4-BE49-F238E27FC236}">
                <a16:creationId xmlns:a16="http://schemas.microsoft.com/office/drawing/2014/main" id="{9DFC13FC-3770-E570-5CB3-F8D9435F724D}"/>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411520194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1581688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3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0" name="Picture 9" descr="A blue and white logo&#10;&#10;Description automatically generated">
            <a:extLst>
              <a:ext uri="{FF2B5EF4-FFF2-40B4-BE49-F238E27FC236}">
                <a16:creationId xmlns:a16="http://schemas.microsoft.com/office/drawing/2014/main" id="{223B63B1-490E-4E98-C774-E3B37D2D4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002" y="330361"/>
            <a:ext cx="2447770" cy="1213911"/>
          </a:xfrm>
          <a:prstGeom prst="rect">
            <a:avLst/>
          </a:prstGeom>
        </p:spPr>
      </p:pic>
    </p:spTree>
    <p:extLst>
      <p:ext uri="{BB962C8B-B14F-4D97-AF65-F5344CB8AC3E}">
        <p14:creationId xmlns:p14="http://schemas.microsoft.com/office/powerpoint/2010/main" val="4159711121"/>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22899180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20337120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34179691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40740355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25612367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5870918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33802731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6308610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312966650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Slide 1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40861314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4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A blue and white logo&#10;&#10;Description automatically generated">
            <a:extLst>
              <a:ext uri="{FF2B5EF4-FFF2-40B4-BE49-F238E27FC236}">
                <a16:creationId xmlns:a16="http://schemas.microsoft.com/office/drawing/2014/main" id="{1D6746AC-0BE2-C20E-FD6C-7B6252D04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002" y="330361"/>
            <a:ext cx="2447770" cy="1213911"/>
          </a:xfrm>
          <a:prstGeom prst="rect">
            <a:avLst/>
          </a:prstGeom>
        </p:spPr>
      </p:pic>
    </p:spTree>
    <p:extLst>
      <p:ext uri="{BB962C8B-B14F-4D97-AF65-F5344CB8AC3E}">
        <p14:creationId xmlns:p14="http://schemas.microsoft.com/office/powerpoint/2010/main" val="1517588031"/>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cSld name="Slide 18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30772173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42294179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35805451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name="Slide 16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42616786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32780311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204489963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Slide 20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C2C2C2"/>
          </a:solidFill>
          <a:ln/>
        </p:spPr>
        <p:txBody>
          <a:bodyPr/>
          <a:lstStyle/>
          <a:p>
            <a:endParaRPr lang="lt-LT" sz="1500"/>
          </a:p>
        </p:txBody>
      </p:sp>
      <p:sp>
        <p:nvSpPr>
          <p:cNvPr id="3" name="Shape 1"/>
          <p:cNvSpPr/>
          <p:nvPr/>
        </p:nvSpPr>
        <p:spPr>
          <a:xfrm>
            <a:off x="0" y="0"/>
            <a:ext cx="12192000" cy="6858000"/>
          </a:xfrm>
          <a:prstGeom prst="rect">
            <a:avLst/>
          </a:prstGeom>
          <a:solidFill>
            <a:srgbClr val="DCDCDC"/>
          </a:solidFill>
          <a:ln/>
        </p:spPr>
        <p:txBody>
          <a:bodyPr/>
          <a:lstStyle/>
          <a:p>
            <a:endParaRPr lang="lt-LT" sz="1500"/>
          </a:p>
        </p:txBody>
      </p:sp>
    </p:spTree>
    <p:extLst>
      <p:ext uri="{BB962C8B-B14F-4D97-AF65-F5344CB8AC3E}">
        <p14:creationId xmlns:p14="http://schemas.microsoft.com/office/powerpoint/2010/main" val="305246843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264976126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83899854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A picture containing text&#10;&#10;Description automatically generated">
            <a:extLst>
              <a:ext uri="{FF2B5EF4-FFF2-40B4-BE49-F238E27FC236}">
                <a16:creationId xmlns:a16="http://schemas.microsoft.com/office/drawing/2014/main" id="{36AE049D-2E9C-453E-3425-6DC4CEF52E4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115630542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text&#10;&#10;Description automatically generated">
            <a:extLst>
              <a:ext uri="{FF2B5EF4-FFF2-40B4-BE49-F238E27FC236}">
                <a16:creationId xmlns:a16="http://schemas.microsoft.com/office/drawing/2014/main" id="{A3B110FE-39A3-916D-6E4D-3676A8416E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750" y="5637213"/>
            <a:ext cx="3543300" cy="927100"/>
          </a:xfrm>
          <a:prstGeom prst="rect">
            <a:avLst/>
          </a:prstGeom>
        </p:spPr>
      </p:pic>
      <p:sp>
        <p:nvSpPr>
          <p:cNvPr id="7" name="Text Placeholder 4">
            <a:extLst>
              <a:ext uri="{FF2B5EF4-FFF2-40B4-BE49-F238E27FC236}">
                <a16:creationId xmlns:a16="http://schemas.microsoft.com/office/drawing/2014/main" id="{940A4F1C-21F9-EFF5-13C0-8FD2D4C4B658}"/>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8" name="Picture 7" descr="A blue and white logo&#10;&#10;Description automatically generated">
            <a:extLst>
              <a:ext uri="{FF2B5EF4-FFF2-40B4-BE49-F238E27FC236}">
                <a16:creationId xmlns:a16="http://schemas.microsoft.com/office/drawing/2014/main" id="{DA40333D-8D71-C70B-CEEB-1790DF8C09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002" y="330361"/>
            <a:ext cx="2447770" cy="1213911"/>
          </a:xfrm>
          <a:prstGeom prst="rect">
            <a:avLst/>
          </a:prstGeom>
        </p:spPr>
      </p:pic>
    </p:spTree>
    <p:extLst>
      <p:ext uri="{BB962C8B-B14F-4D97-AF65-F5344CB8AC3E}">
        <p14:creationId xmlns:p14="http://schemas.microsoft.com/office/powerpoint/2010/main" val="38263294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Regionų </a:t>
            </a:r>
            <a:br>
              <a:rPr lang="lt-LT" dirty="0"/>
            </a:br>
            <a:r>
              <a:rPr lang="lt-LT" dirty="0"/>
              <a:t>plėtros planų </a:t>
            </a:r>
            <a:br>
              <a:rPr lang="lt-LT" dirty="0"/>
            </a:br>
            <a:r>
              <a:rPr lang="lt-LT" dirty="0"/>
              <a:t>rengimas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A picture containing text&#10;&#10;Description automatically generated">
            <a:extLst>
              <a:ext uri="{FF2B5EF4-FFF2-40B4-BE49-F238E27FC236}">
                <a16:creationId xmlns:a16="http://schemas.microsoft.com/office/drawing/2014/main" id="{B3A8BABA-AEEE-6A02-3DE3-F64BC736D7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Tree>
    <p:extLst>
      <p:ext uri="{BB962C8B-B14F-4D97-AF65-F5344CB8AC3E}">
        <p14:creationId xmlns:p14="http://schemas.microsoft.com/office/powerpoint/2010/main" val="1000521607"/>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59364806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7810526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237586315"/>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53863209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68542957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735850163"/>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a:t>
            </a:r>
            <a:r>
              <a:rPr lang="lt-LT" dirty="0"/>
              <a:t>V</a:t>
            </a:r>
            <a:r>
              <a:rPr lang="en-US" dirty="0"/>
              <a:t>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736359252"/>
      </p:ext>
    </p:extLst>
  </p:cSld>
  <p:clrMapOvr>
    <a:masterClrMapping/>
  </p:clrMapOvr>
  <p:extLst>
    <p:ext uri="{DCECCB84-F9BA-43D5-87BE-67443E8EF086}">
      <p15:sldGuideLst xmlns:p15="http://schemas.microsoft.com/office/powerpoint/2012/main">
        <p15:guide id="3" orient="horz" pos="3793">
          <p15:clr>
            <a:srgbClr val="FBAE40"/>
          </p15:clr>
        </p15:guide>
        <p15:guide id="5" pos="7378">
          <p15:clr>
            <a:srgbClr val="FBAE40"/>
          </p15:clr>
        </p15:guide>
        <p15:guide id="6" orient="horz" pos="913">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52862063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4735FDE9-00DB-161C-AB56-76DA53D06FD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565783167"/>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0" name="Picture 9" descr="Logo&#10;&#10;Description automatically generated">
            <a:extLst>
              <a:ext uri="{FF2B5EF4-FFF2-40B4-BE49-F238E27FC236}">
                <a16:creationId xmlns:a16="http://schemas.microsoft.com/office/drawing/2014/main" id="{CE37E232-BA38-668A-FE1C-32D64760A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622" y="6066905"/>
            <a:ext cx="2095500" cy="625762"/>
          </a:xfrm>
          <a:prstGeom prst="rect">
            <a:avLst/>
          </a:prstGeom>
        </p:spPr>
      </p:pic>
      <p:pic>
        <p:nvPicPr>
          <p:cNvPr id="7" name="Picture 6" descr="A blue and white logo&#10;&#10;Description automatically generated">
            <a:extLst>
              <a:ext uri="{FF2B5EF4-FFF2-40B4-BE49-F238E27FC236}">
                <a16:creationId xmlns:a16="http://schemas.microsoft.com/office/drawing/2014/main" id="{A6A2C6DC-2A9D-786B-F6F5-070B3424CC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002" y="330361"/>
            <a:ext cx="2447770" cy="1213911"/>
          </a:xfrm>
          <a:prstGeom prst="rect">
            <a:avLst/>
          </a:prstGeom>
        </p:spPr>
      </p:pic>
    </p:spTree>
    <p:extLst>
      <p:ext uri="{BB962C8B-B14F-4D97-AF65-F5344CB8AC3E}">
        <p14:creationId xmlns:p14="http://schemas.microsoft.com/office/powerpoint/2010/main" val="294265524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Diagrama 2">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7" name="Picture 6" descr="Icon&#10;&#10;Description automatically generated with medium confidence">
            <a:extLst>
              <a:ext uri="{FF2B5EF4-FFF2-40B4-BE49-F238E27FC236}">
                <a16:creationId xmlns:a16="http://schemas.microsoft.com/office/drawing/2014/main" id="{91D8E18C-F762-BF87-D798-5736B4CA2A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97030B1D-2E4E-C866-181B-C70D2DE0793C}"/>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661267847"/>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2020</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2021</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2022</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2023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09741858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Founder</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1996</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1998</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2003</a:t>
            </a:r>
          </a:p>
          <a:p>
            <a:pPr lvl="0"/>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CP</a:t>
            </a:r>
            <a:r>
              <a:rPr lang="lt-LT" dirty="0"/>
              <a:t>V</a:t>
            </a:r>
            <a:r>
              <a:rPr lang="en-US" dirty="0"/>
              <a:t>A history</a:t>
            </a:r>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6979512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p15:clr>
            <a:srgbClr val="FBAE40"/>
          </p15:clr>
        </p15:guide>
        <p15:guide id="5" pos="7378">
          <p15:clr>
            <a:srgbClr val="FBAE40"/>
          </p15:clr>
        </p15:guide>
        <p15:guide id="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p:txBody>
      </p:sp>
      <p:sp>
        <p:nvSpPr>
          <p:cNvPr id="6" name="Text Placeholder 4">
            <a:extLst>
              <a:ext uri="{FF2B5EF4-FFF2-40B4-BE49-F238E27FC236}">
                <a16:creationId xmlns:a16="http://schemas.microsoft.com/office/drawing/2014/main" id="{FE9E566D-0833-1225-3B78-A4A7BFE9CA2E}"/>
              </a:ext>
            </a:extLst>
          </p:cNvPr>
          <p:cNvSpPr>
            <a:spLocks noGrp="1"/>
          </p:cNvSpPr>
          <p:nvPr>
            <p:ph type="body" sz="quarter" idx="28" hasCustomPrompt="1"/>
          </p:nvPr>
        </p:nvSpPr>
        <p:spPr>
          <a:xfrm>
            <a:off x="4802469" y="1790917"/>
            <a:ext cx="1677323" cy="521607"/>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675490" cy="95703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123</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1155962318"/>
      </p:ext>
    </p:extLst>
  </p:cSld>
  <p:clrMapOvr>
    <a:masterClrMapping/>
  </p:clrMapOvr>
  <p:extLst>
    <p:ext uri="{DCECCB84-F9BA-43D5-87BE-67443E8EF086}">
      <p15:sldGuideLst xmlns:p15="http://schemas.microsoft.com/office/powerpoint/2012/main">
        <p15:guide id="3" orient="horz" pos="3657">
          <p15:clr>
            <a:srgbClr val="FBAE40"/>
          </p15:clr>
        </p15:guide>
        <p15:guide id="4" orient="horz" pos="1185">
          <p15:clr>
            <a:srgbClr val="FBAE40"/>
          </p15:clr>
        </p15:guide>
        <p15:guide id="5" pos="7355">
          <p15:clr>
            <a:srgbClr val="FBAE40"/>
          </p15:clr>
        </p15:guide>
        <p15:guide id="6" pos="1277">
          <p15:clr>
            <a:srgbClr val="FBAE40"/>
          </p15:clr>
        </p15:guide>
        <p15:guide id="7" pos="6425">
          <p15:clr>
            <a:srgbClr val="FBAE40"/>
          </p15:clr>
        </p15:guide>
        <p15:guide id="8" pos="4725">
          <p15:clr>
            <a:srgbClr val="FBAE40"/>
          </p15:clr>
        </p15:guide>
        <p15:guide id="9" pos="300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135</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17</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3</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12</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8" name="Text Placeholder 4">
            <a:extLst>
              <a:ext uri="{FF2B5EF4-FFF2-40B4-BE49-F238E27FC236}">
                <a16:creationId xmlns:a16="http://schemas.microsoft.com/office/drawing/2014/main" id="{F9B79533-D03E-7759-3ABD-A41B4E034899}"/>
              </a:ext>
            </a:extLst>
          </p:cNvPr>
          <p:cNvSpPr>
            <a:spLocks noGrp="1"/>
          </p:cNvSpPr>
          <p:nvPr>
            <p:ph type="body" sz="quarter" idx="23" hasCustomPrompt="1"/>
          </p:nvPr>
        </p:nvSpPr>
        <p:spPr>
          <a:xfrm>
            <a:off x="10136926" y="1254369"/>
            <a:ext cx="1119654" cy="305454"/>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2000" b="0" spc="40" baseline="0">
                <a:solidFill>
                  <a:srgbClr val="092D68"/>
                </a:solidFill>
                <a:latin typeface="DM Serif Display" pitchFamily="2" charset="0"/>
              </a:defRPr>
            </a:lvl1pPr>
          </a:lstStyle>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err="1"/>
              <a:t>mlrd</a:t>
            </a:r>
            <a:r>
              <a:rPr lang="en-US" dirty="0"/>
              <a:t>. €</a:t>
            </a:r>
            <a:endParaRPr lang="x-none" b="1" i="0" dirty="0">
              <a:solidFill>
                <a:srgbClr val="1B2228"/>
              </a:solidFill>
              <a:effectLst/>
              <a:latin typeface="Poppins" pitchFamily="2" charset="77"/>
            </a:endParaRPr>
          </a:p>
          <a:p>
            <a:pPr marL="0" marR="0" lvl="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endParaRPr lang="en-US" dirty="0"/>
          </a:p>
          <a:p>
            <a:pPr lvl="0"/>
            <a:endParaRPr lang="en-US" dirty="0"/>
          </a:p>
          <a:p>
            <a:pPr lvl="0"/>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60</a:t>
            </a:r>
          </a:p>
          <a:p>
            <a:pPr lvl="0"/>
            <a:endParaRPr lang="en-US" dirty="0"/>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15,4</a:t>
            </a:r>
          </a:p>
          <a:p>
            <a:pPr lvl="0"/>
            <a:endParaRPr lang="en-US" dirty="0"/>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8001412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15,5 B €</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85739945"/>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p15:clr>
            <a:srgbClr val="FBAE40"/>
          </p15:clr>
        </p15:guide>
        <p15:guide id="5" pos="737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79998703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19589925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944384131"/>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65" y="17272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S. </a:t>
            </a:r>
            <a:r>
              <a:rPr lang="en-US" dirty="0" err="1"/>
              <a:t>Konarskio</a:t>
            </a:r>
            <a:r>
              <a:rPr lang="en-US" dirty="0"/>
              <a:t> g. 13,</a:t>
            </a:r>
          </a:p>
          <a:p>
            <a:pPr lvl="0"/>
            <a:r>
              <a:rPr lang="en-US" dirty="0"/>
              <a:t>03109 Vilnius</a:t>
            </a:r>
          </a:p>
          <a:p>
            <a:pPr lvl="0"/>
            <a:r>
              <a:rPr lang="en-US" dirty="0"/>
              <a:t>Tel.: +370 5 251 4400</a:t>
            </a:r>
          </a:p>
        </p:txBody>
      </p:sp>
    </p:spTree>
    <p:extLst>
      <p:ext uri="{BB962C8B-B14F-4D97-AF65-F5344CB8AC3E}">
        <p14:creationId xmlns:p14="http://schemas.microsoft.com/office/powerpoint/2010/main" val="4191382562"/>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27.xml"/><Relationship Id="rId21" Type="http://schemas.openxmlformats.org/officeDocument/2006/relationships/slideLayout" Target="../slideLayouts/slideLayout22.xml"/><Relationship Id="rId42" Type="http://schemas.openxmlformats.org/officeDocument/2006/relationships/slideLayout" Target="../slideLayouts/slideLayout43.xml"/><Relationship Id="rId47" Type="http://schemas.openxmlformats.org/officeDocument/2006/relationships/slideLayout" Target="../slideLayouts/slideLayout48.xml"/><Relationship Id="rId63" Type="http://schemas.openxmlformats.org/officeDocument/2006/relationships/slideLayout" Target="../slideLayouts/slideLayout64.xml"/><Relationship Id="rId68" Type="http://schemas.openxmlformats.org/officeDocument/2006/relationships/slideLayout" Target="../slideLayouts/slideLayout69.xml"/><Relationship Id="rId16" Type="http://schemas.openxmlformats.org/officeDocument/2006/relationships/slideLayout" Target="../slideLayouts/slideLayout1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slideLayout" Target="../slideLayouts/slideLayout33.xml"/><Relationship Id="rId37" Type="http://schemas.openxmlformats.org/officeDocument/2006/relationships/slideLayout" Target="../slideLayouts/slideLayout38.xml"/><Relationship Id="rId40" Type="http://schemas.openxmlformats.org/officeDocument/2006/relationships/slideLayout" Target="../slideLayouts/slideLayout41.xml"/><Relationship Id="rId45" Type="http://schemas.openxmlformats.org/officeDocument/2006/relationships/slideLayout" Target="../slideLayouts/slideLayout46.xml"/><Relationship Id="rId53" Type="http://schemas.openxmlformats.org/officeDocument/2006/relationships/slideLayout" Target="../slideLayouts/slideLayout54.xml"/><Relationship Id="rId58" Type="http://schemas.openxmlformats.org/officeDocument/2006/relationships/slideLayout" Target="../slideLayouts/slideLayout59.xml"/><Relationship Id="rId66" Type="http://schemas.openxmlformats.org/officeDocument/2006/relationships/slideLayout" Target="../slideLayouts/slideLayout67.xml"/><Relationship Id="rId74" Type="http://schemas.openxmlformats.org/officeDocument/2006/relationships/slideLayout" Target="../slideLayouts/slideLayout75.xml"/><Relationship Id="rId5" Type="http://schemas.openxmlformats.org/officeDocument/2006/relationships/slideLayout" Target="../slideLayouts/slideLayout6.xml"/><Relationship Id="rId61" Type="http://schemas.openxmlformats.org/officeDocument/2006/relationships/slideLayout" Target="../slideLayouts/slideLayout62.xml"/><Relationship Id="rId19" Type="http://schemas.openxmlformats.org/officeDocument/2006/relationships/slideLayout" Target="../slideLayouts/slideLayout2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35" Type="http://schemas.openxmlformats.org/officeDocument/2006/relationships/slideLayout" Target="../slideLayouts/slideLayout36.xml"/><Relationship Id="rId43" Type="http://schemas.openxmlformats.org/officeDocument/2006/relationships/slideLayout" Target="../slideLayouts/slideLayout44.xml"/><Relationship Id="rId48" Type="http://schemas.openxmlformats.org/officeDocument/2006/relationships/slideLayout" Target="../slideLayouts/slideLayout49.xml"/><Relationship Id="rId56" Type="http://schemas.openxmlformats.org/officeDocument/2006/relationships/slideLayout" Target="../slideLayouts/slideLayout57.xml"/><Relationship Id="rId64" Type="http://schemas.openxmlformats.org/officeDocument/2006/relationships/slideLayout" Target="../slideLayouts/slideLayout65.xml"/><Relationship Id="rId69" Type="http://schemas.openxmlformats.org/officeDocument/2006/relationships/slideLayout" Target="../slideLayouts/slideLayout70.xml"/><Relationship Id="rId77" Type="http://schemas.openxmlformats.org/officeDocument/2006/relationships/image" Target="../media/image3.gif"/><Relationship Id="rId8" Type="http://schemas.openxmlformats.org/officeDocument/2006/relationships/slideLayout" Target="../slideLayouts/slideLayout9.xml"/><Relationship Id="rId51" Type="http://schemas.openxmlformats.org/officeDocument/2006/relationships/slideLayout" Target="../slideLayouts/slideLayout52.xml"/><Relationship Id="rId72" Type="http://schemas.openxmlformats.org/officeDocument/2006/relationships/slideLayout" Target="../slideLayouts/slideLayout73.xml"/><Relationship Id="rId3" Type="http://schemas.openxmlformats.org/officeDocument/2006/relationships/slideLayout" Target="../slideLayouts/slideLayout4.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slideLayout" Target="../slideLayouts/slideLayout34.xml"/><Relationship Id="rId38" Type="http://schemas.openxmlformats.org/officeDocument/2006/relationships/slideLayout" Target="../slideLayouts/slideLayout39.xml"/><Relationship Id="rId46" Type="http://schemas.openxmlformats.org/officeDocument/2006/relationships/slideLayout" Target="../slideLayouts/slideLayout47.xml"/><Relationship Id="rId59" Type="http://schemas.openxmlformats.org/officeDocument/2006/relationships/slideLayout" Target="../slideLayouts/slideLayout60.xml"/><Relationship Id="rId67" Type="http://schemas.openxmlformats.org/officeDocument/2006/relationships/slideLayout" Target="../slideLayouts/slideLayout68.xml"/><Relationship Id="rId20" Type="http://schemas.openxmlformats.org/officeDocument/2006/relationships/slideLayout" Target="../slideLayouts/slideLayout21.xml"/><Relationship Id="rId41" Type="http://schemas.openxmlformats.org/officeDocument/2006/relationships/slideLayout" Target="../slideLayouts/slideLayout42.xml"/><Relationship Id="rId54" Type="http://schemas.openxmlformats.org/officeDocument/2006/relationships/slideLayout" Target="../slideLayouts/slideLayout55.xml"/><Relationship Id="rId62" Type="http://schemas.openxmlformats.org/officeDocument/2006/relationships/slideLayout" Target="../slideLayouts/slideLayout63.xml"/><Relationship Id="rId70" Type="http://schemas.openxmlformats.org/officeDocument/2006/relationships/slideLayout" Target="../slideLayouts/slideLayout71.xml"/><Relationship Id="rId75" Type="http://schemas.openxmlformats.org/officeDocument/2006/relationships/slideLayout" Target="../slideLayouts/slideLayout76.xml"/><Relationship Id="rId1" Type="http://schemas.openxmlformats.org/officeDocument/2006/relationships/slideLayout" Target="../slideLayouts/slideLayout2.xml"/><Relationship Id="rId6" Type="http://schemas.openxmlformats.org/officeDocument/2006/relationships/slideLayout" Target="../slideLayouts/slideLayout7.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36" Type="http://schemas.openxmlformats.org/officeDocument/2006/relationships/slideLayout" Target="../slideLayouts/slideLayout37.xml"/><Relationship Id="rId49" Type="http://schemas.openxmlformats.org/officeDocument/2006/relationships/slideLayout" Target="../slideLayouts/slideLayout50.xml"/><Relationship Id="rId57" Type="http://schemas.openxmlformats.org/officeDocument/2006/relationships/slideLayout" Target="../slideLayouts/slideLayout58.xml"/><Relationship Id="rId10" Type="http://schemas.openxmlformats.org/officeDocument/2006/relationships/slideLayout" Target="../slideLayouts/slideLayout11.xml"/><Relationship Id="rId31" Type="http://schemas.openxmlformats.org/officeDocument/2006/relationships/slideLayout" Target="../slideLayouts/slideLayout32.xml"/><Relationship Id="rId44" Type="http://schemas.openxmlformats.org/officeDocument/2006/relationships/slideLayout" Target="../slideLayouts/slideLayout45.xml"/><Relationship Id="rId52" Type="http://schemas.openxmlformats.org/officeDocument/2006/relationships/slideLayout" Target="../slideLayouts/slideLayout53.xml"/><Relationship Id="rId60" Type="http://schemas.openxmlformats.org/officeDocument/2006/relationships/slideLayout" Target="../slideLayouts/slideLayout61.xml"/><Relationship Id="rId65" Type="http://schemas.openxmlformats.org/officeDocument/2006/relationships/slideLayout" Target="../slideLayouts/slideLayout66.xml"/><Relationship Id="rId73" Type="http://schemas.openxmlformats.org/officeDocument/2006/relationships/slideLayout" Target="../slideLayouts/slideLayout74.xml"/><Relationship Id="rId4" Type="http://schemas.openxmlformats.org/officeDocument/2006/relationships/slideLayout" Target="../slideLayouts/slideLayout5.xml"/><Relationship Id="rId9" Type="http://schemas.openxmlformats.org/officeDocument/2006/relationships/slideLayout" Target="../slideLayouts/slideLayout10.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9" Type="http://schemas.openxmlformats.org/officeDocument/2006/relationships/slideLayout" Target="../slideLayouts/slideLayout40.xml"/><Relationship Id="rId34" Type="http://schemas.openxmlformats.org/officeDocument/2006/relationships/slideLayout" Target="../slideLayouts/slideLayout35.xml"/><Relationship Id="rId50" Type="http://schemas.openxmlformats.org/officeDocument/2006/relationships/slideLayout" Target="../slideLayouts/slideLayout51.xml"/><Relationship Id="rId55" Type="http://schemas.openxmlformats.org/officeDocument/2006/relationships/slideLayout" Target="../slideLayouts/slideLayout56.xml"/><Relationship Id="rId76" Type="http://schemas.openxmlformats.org/officeDocument/2006/relationships/theme" Target="../theme/theme2.xml"/><Relationship Id="rId7" Type="http://schemas.openxmlformats.org/officeDocument/2006/relationships/slideLayout" Target="../slideLayouts/slideLayout8.xml"/><Relationship Id="rId71" Type="http://schemas.openxmlformats.org/officeDocument/2006/relationships/slideLayout" Target="../slideLayouts/slideLayout72.xml"/><Relationship Id="rId2" Type="http://schemas.openxmlformats.org/officeDocument/2006/relationships/slideLayout" Target="../slideLayouts/slideLayout3.xml"/><Relationship Id="rId2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26" Type="http://schemas.openxmlformats.org/officeDocument/2006/relationships/theme" Target="../theme/theme3.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5" Type="http://schemas.openxmlformats.org/officeDocument/2006/relationships/slideLayout" Target="../slideLayouts/slideLayout101.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24" Type="http://schemas.openxmlformats.org/officeDocument/2006/relationships/slideLayout" Target="../slideLayouts/slideLayout100.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slideLayout" Target="../slideLayouts/slideLayout99.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21" Type="http://schemas.openxmlformats.org/officeDocument/2006/relationships/slideLayout" Target="../slideLayouts/slideLayout122.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63482"/>
            <a:ext cx="105156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838200" y="1219200"/>
            <a:ext cx="10515600" cy="495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p:cNvSpPr/>
          <p:nvPr userDrawn="1"/>
        </p:nvSpPr>
        <p:spPr>
          <a:xfrm>
            <a:off x="0" y="6305911"/>
            <a:ext cx="12192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150" normalizeH="0" baseline="0" noProof="0">
                <a:ln>
                  <a:noFill/>
                </a:ln>
                <a:solidFill>
                  <a:prstClr val="white">
                    <a:lumMod val="75000"/>
                  </a:prstClr>
                </a:solidFill>
                <a:effectLst/>
                <a:uLnTx/>
                <a:uFillTx/>
                <a:latin typeface="+mn-lt"/>
                <a:ea typeface="+mn-ea"/>
                <a:cs typeface="+mn-cs"/>
              </a:rPr>
              <a:t>www.</a:t>
            </a:r>
            <a:r>
              <a:rPr kumimoji="0" lang="en-US" sz="3200" b="0" i="0" u="none" strike="noStrike" kern="1200" cap="none" spc="150" normalizeH="0" baseline="0" noProof="0">
                <a:ln>
                  <a:noFill/>
                </a:ln>
                <a:solidFill>
                  <a:prstClr val="black">
                    <a:lumMod val="85000"/>
                    <a:lumOff val="15000"/>
                  </a:prstClr>
                </a:solidFill>
                <a:effectLst/>
                <a:uLnTx/>
                <a:uFillTx/>
                <a:latin typeface="+mn-lt"/>
                <a:ea typeface="+mn-ea"/>
                <a:cs typeface="+mn-cs"/>
              </a:rPr>
              <a:t>presentationgo</a:t>
            </a:r>
            <a:r>
              <a:rPr kumimoji="0" lang="en-US" sz="3200" b="0" i="0" u="none" strike="noStrike" kern="1200" cap="none" spc="150" normalizeH="0" baseline="0" noProof="0">
                <a:ln>
                  <a:noFill/>
                </a:ln>
                <a:solidFill>
                  <a:prstClr val="white">
                    <a:lumMod val="75000"/>
                  </a:prstClr>
                </a:solidFill>
                <a:effectLst/>
                <a:uLnTx/>
                <a:uFillTx/>
                <a:latin typeface="+mn-lt"/>
                <a:ea typeface="+mn-ea"/>
                <a:cs typeface="+mn-cs"/>
              </a:rPr>
              <a:t>.com</a:t>
            </a:r>
          </a:p>
        </p:txBody>
      </p:sp>
      <p:sp>
        <p:nvSpPr>
          <p:cNvPr id="7" name="Rectangle 6"/>
          <p:cNvSpPr/>
          <p:nvPr userDrawn="1"/>
        </p:nvSpPr>
        <p:spPr>
          <a:xfrm>
            <a:off x="-12701" y="6959601"/>
            <a:ext cx="1661032" cy="261610"/>
          </a:xfrm>
          <a:prstGeom prst="rect">
            <a:avLst/>
          </a:prstGeom>
        </p:spPr>
        <p:txBody>
          <a:bodyPr wrap="none">
            <a:spAutoFit/>
          </a:bodyPr>
          <a:lstStyle/>
          <a:p>
            <a:r>
              <a:rPr lang="en-US" sz="1100" b="0" i="0">
                <a:solidFill>
                  <a:srgbClr val="555555"/>
                </a:solidFill>
                <a:effectLst/>
                <a:latin typeface="Open Sans" panose="020B0606030504020204" pitchFamily="34" charset="0"/>
              </a:rPr>
              <a:t>© </a:t>
            </a:r>
            <a:r>
              <a:rPr lang="en-US" sz="1100" b="0" i="0" u="none" strike="noStrike">
                <a:solidFill>
                  <a:srgbClr val="A5CD28"/>
                </a:solidFill>
                <a:effectLst/>
                <a:latin typeface="Open Sans" panose="020B0606030504020204" pitchFamily="34" charset="0"/>
                <a:hlinkClick r:id="rId3" tooltip="PresentationGo!"/>
              </a:rPr>
              <a:t>presentationgo.com</a:t>
            </a:r>
            <a:endParaRPr lang="en-US" sz="1100"/>
          </a:p>
        </p:txBody>
      </p:sp>
      <p:sp>
        <p:nvSpPr>
          <p:cNvPr id="13" name="Freeform 12"/>
          <p:cNvSpPr/>
          <p:nvPr userDrawn="1"/>
        </p:nvSpPr>
        <p:spPr>
          <a:xfrm rot="5400000">
            <a:off x="91178" y="173588"/>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nvGrpSpPr>
          <p:cNvPr id="14" name="Group 13"/>
          <p:cNvGrpSpPr/>
          <p:nvPr userDrawn="1"/>
        </p:nvGrpSpPr>
        <p:grpSpPr>
          <a:xfrm>
            <a:off x="-1654908" y="-16654"/>
            <a:ext cx="1569183" cy="612144"/>
            <a:chOff x="-2096383" y="21447"/>
            <a:chExt cx="1569183" cy="612144"/>
          </a:xfrm>
        </p:grpSpPr>
        <p:sp>
          <p:nvSpPr>
            <p:cNvPr id="15" name="TextBox 14"/>
            <p:cNvSpPr txBox="1"/>
            <p:nvPr userDrawn="1"/>
          </p:nvSpPr>
          <p:spPr>
            <a:xfrm>
              <a:off x="-2096383" y="21447"/>
              <a:ext cx="365806" cy="246221"/>
            </a:xfrm>
            <a:prstGeom prst="rect">
              <a:avLst/>
            </a:prstGeom>
            <a:noFill/>
          </p:spPr>
          <p:txBody>
            <a:bodyPr wrap="none" rtlCol="0">
              <a:spAutoFit/>
            </a:bodyPr>
            <a:lstStyle/>
            <a:p>
              <a:r>
                <a:rPr lang="en-US" sz="1000">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10" y="387370"/>
              <a:ext cx="474810" cy="246221"/>
            </a:xfrm>
            <a:prstGeom prst="rect">
              <a:avLst/>
            </a:prstGeom>
            <a:noFill/>
          </p:spPr>
          <p:txBody>
            <a:bodyPr wrap="none" rtlCol="0">
              <a:spAutoFit/>
            </a:bodyPr>
            <a:lstStyle/>
            <a:p>
              <a:r>
                <a:rPr lang="en-US" sz="1000">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460185653"/>
      </p:ext>
    </p:extLst>
  </p:cSld>
  <p:clrMap bg1="lt1" tx1="dk1" bg2="lt2" tx2="dk2" accent1="accent1" accent2="accent2" accent3="accent3" accent4="accent4" accent5="accent5" accent6="accent6" hlink="hlink" folHlink="folHlink"/>
  <p:sldLayoutIdLst>
    <p:sldLayoutId id="2147483901" r:id="rId1"/>
  </p:sldLayoutIdLst>
  <p:hf sldNum="0" hdr="0" ftr="0" dt="0"/>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Flowchart: Off-page Connector 1">
            <a:extLst>
              <a:ext uri="{FF2B5EF4-FFF2-40B4-BE49-F238E27FC236}">
                <a16:creationId xmlns:a16="http://schemas.microsoft.com/office/drawing/2014/main" id="{270882E2-65BE-94B8-BBA4-2DB0DE6BA0E2}"/>
              </a:ext>
            </a:extLst>
          </p:cNvPr>
          <p:cNvSpPr/>
          <p:nvPr userDrawn="1"/>
        </p:nvSpPr>
        <p:spPr>
          <a:xfrm rot="16200000">
            <a:off x="125512" y="6192733"/>
            <a:ext cx="310955" cy="561979"/>
          </a:xfrm>
          <a:prstGeom prst="flowChartOffpageConnector">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681A5FCF-E058-B405-FC38-77C14B0B8F5F}"/>
              </a:ext>
            </a:extLst>
          </p:cNvPr>
          <p:cNvSpPr txBox="1"/>
          <p:nvPr userDrawn="1"/>
        </p:nvSpPr>
        <p:spPr bwMode="gray">
          <a:xfrm>
            <a:off x="28583" y="6371164"/>
            <a:ext cx="406400" cy="205121"/>
          </a:xfrm>
          <a:prstGeom prst="rect">
            <a:avLst/>
          </a:prstGeom>
        </p:spPr>
        <p:txBody>
          <a:bodyPr vert="horz" wrap="square" lIns="0" tIns="0" rIns="0" bIns="0" rtlCol="0" anchor="ctr">
            <a:spAutoFit/>
          </a:bodyPr>
          <a:lstStyle/>
          <a:p>
            <a:pPr marL="0" algn="ctr" defTabSz="1219170" rtl="0" eaLnBrk="1" latinLnBrk="0" hangingPunct="1"/>
            <a:fld id="{6C5AF65D-6854-49AF-ABC5-48B5BA0EA842}" type="slidenum">
              <a:rPr lang="en-US" sz="1333" b="0" i="0" kern="1200" smtClean="0">
                <a:solidFill>
                  <a:schemeClr val="tx1">
                    <a:lumMod val="50000"/>
                    <a:lumOff val="50000"/>
                  </a:schemeClr>
                </a:solidFill>
                <a:latin typeface="HP Simplified"/>
                <a:ea typeface="+mn-ea"/>
                <a:cs typeface="HP Simplified"/>
              </a:rPr>
              <a:pPr marL="0" algn="ctr" defTabSz="1219170" rtl="0" eaLnBrk="1" latinLnBrk="0" hangingPunct="1"/>
              <a:t>‹#›</a:t>
            </a:fld>
            <a:endParaRPr lang="en-US" sz="1333" b="0" i="0" kern="1200">
              <a:solidFill>
                <a:schemeClr val="tx1">
                  <a:lumMod val="50000"/>
                  <a:lumOff val="50000"/>
                </a:schemeClr>
              </a:solidFill>
              <a:latin typeface="HP Simplified"/>
              <a:ea typeface="+mn-ea"/>
              <a:cs typeface="HP Simplified"/>
            </a:endParaRPr>
          </a:p>
        </p:txBody>
      </p:sp>
      <p:pic>
        <p:nvPicPr>
          <p:cNvPr id="4" name="Picture 3">
            <a:extLst>
              <a:ext uri="{FF2B5EF4-FFF2-40B4-BE49-F238E27FC236}">
                <a16:creationId xmlns:a16="http://schemas.microsoft.com/office/drawing/2014/main" id="{CFBFE488-7D9D-614D-60B5-3B193E39813F}"/>
              </a:ext>
            </a:extLst>
          </p:cNvPr>
          <p:cNvPicPr>
            <a:picLocks noChangeAspect="1"/>
          </p:cNvPicPr>
          <p:nvPr userDrawn="1"/>
        </p:nvPicPr>
        <p:blipFill>
          <a:blip r:embed="rId77" cstate="print">
            <a:extLst>
              <a:ext uri="{28A0092B-C50C-407E-A947-70E740481C1C}">
                <a14:useLocalDpi xmlns:a14="http://schemas.microsoft.com/office/drawing/2010/main" val="0"/>
              </a:ext>
            </a:extLst>
          </a:blip>
          <a:stretch>
            <a:fillRect/>
          </a:stretch>
        </p:blipFill>
        <p:spPr>
          <a:xfrm>
            <a:off x="11277601" y="5975673"/>
            <a:ext cx="830409" cy="790915"/>
          </a:xfrm>
          <a:prstGeom prst="rect">
            <a:avLst/>
          </a:prstGeom>
        </p:spPr>
      </p:pic>
    </p:spTree>
    <p:extLst>
      <p:ext uri="{BB962C8B-B14F-4D97-AF65-F5344CB8AC3E}">
        <p14:creationId xmlns:p14="http://schemas.microsoft.com/office/powerpoint/2010/main" val="3245797051"/>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 id="2147483975" r:id="rId17"/>
    <p:sldLayoutId id="2147483976" r:id="rId18"/>
    <p:sldLayoutId id="2147483977" r:id="rId19"/>
    <p:sldLayoutId id="2147483978" r:id="rId20"/>
    <p:sldLayoutId id="2147483979" r:id="rId21"/>
    <p:sldLayoutId id="2147483980" r:id="rId22"/>
    <p:sldLayoutId id="2147483981" r:id="rId23"/>
    <p:sldLayoutId id="2147483982" r:id="rId24"/>
    <p:sldLayoutId id="2147483983" r:id="rId25"/>
    <p:sldLayoutId id="2147483984" r:id="rId26"/>
    <p:sldLayoutId id="2147483985" r:id="rId27"/>
    <p:sldLayoutId id="2147483986" r:id="rId28"/>
    <p:sldLayoutId id="2147483987" r:id="rId29"/>
    <p:sldLayoutId id="2147483988" r:id="rId30"/>
    <p:sldLayoutId id="2147483989" r:id="rId31"/>
    <p:sldLayoutId id="2147483990" r:id="rId32"/>
    <p:sldLayoutId id="2147483991" r:id="rId33"/>
    <p:sldLayoutId id="2147483794" r:id="rId34"/>
    <p:sldLayoutId id="2147483795" r:id="rId35"/>
    <p:sldLayoutId id="2147483796" r:id="rId36"/>
    <p:sldLayoutId id="2147483797" r:id="rId37"/>
    <p:sldLayoutId id="2147483798" r:id="rId38"/>
    <p:sldLayoutId id="2147483799" r:id="rId39"/>
    <p:sldLayoutId id="2147483800" r:id="rId40"/>
    <p:sldLayoutId id="2147483801" r:id="rId41"/>
    <p:sldLayoutId id="2147483802" r:id="rId42"/>
    <p:sldLayoutId id="2147483803" r:id="rId43"/>
    <p:sldLayoutId id="2147483804" r:id="rId44"/>
    <p:sldLayoutId id="2147483805" r:id="rId45"/>
    <p:sldLayoutId id="2147483806" r:id="rId46"/>
    <p:sldLayoutId id="2147483807" r:id="rId47"/>
    <p:sldLayoutId id="2147483808" r:id="rId48"/>
    <p:sldLayoutId id="2147483809" r:id="rId49"/>
    <p:sldLayoutId id="2147483810" r:id="rId50"/>
    <p:sldLayoutId id="2147483811" r:id="rId51"/>
    <p:sldLayoutId id="2147483812" r:id="rId52"/>
    <p:sldLayoutId id="2147483813" r:id="rId53"/>
    <p:sldLayoutId id="2147483814" r:id="rId54"/>
    <p:sldLayoutId id="2147483815" r:id="rId55"/>
    <p:sldLayoutId id="2147483817" r:id="rId56"/>
    <p:sldLayoutId id="2147483828" r:id="rId57"/>
    <p:sldLayoutId id="2147484040" r:id="rId58"/>
    <p:sldLayoutId id="2147484041" r:id="rId59"/>
    <p:sldLayoutId id="2147484042" r:id="rId60"/>
    <p:sldLayoutId id="2147484043" r:id="rId61"/>
    <p:sldLayoutId id="2147484044" r:id="rId62"/>
    <p:sldLayoutId id="2147484045" r:id="rId63"/>
    <p:sldLayoutId id="2147484046" r:id="rId64"/>
    <p:sldLayoutId id="2147484047" r:id="rId65"/>
    <p:sldLayoutId id="2147484048" r:id="rId66"/>
    <p:sldLayoutId id="2147484049" r:id="rId67"/>
    <p:sldLayoutId id="2147484050" r:id="rId68"/>
    <p:sldLayoutId id="2147484051" r:id="rId69"/>
    <p:sldLayoutId id="2147484052" r:id="rId70"/>
    <p:sldLayoutId id="2147484053" r:id="rId71"/>
    <p:sldLayoutId id="2147484054" r:id="rId72"/>
    <p:sldLayoutId id="2147484055" r:id="rId73"/>
    <p:sldLayoutId id="2147484056" r:id="rId74"/>
    <p:sldLayoutId id="2147484057" r:id="rId75"/>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lvl1pPr marL="0" marR="0" lvl="0" indent="0" algn="l" defTabSz="914400" rtl="0" eaLnBrk="1"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eaLnBrk="1"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eaLnBrk="1"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eaLnBrk="1"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eaLnBrk="1"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eaLnBrk="1"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guide id="5" pos="892">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1514436"/>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 id="2147484004" r:id="rId12"/>
    <p:sldLayoutId id="2147484005" r:id="rId13"/>
    <p:sldLayoutId id="2147484006" r:id="rId14"/>
    <p:sldLayoutId id="2147484007" r:id="rId15"/>
    <p:sldLayoutId id="2147484008" r:id="rId16"/>
    <p:sldLayoutId id="2147484009" r:id="rId17"/>
    <p:sldLayoutId id="2147484010" r:id="rId18"/>
    <p:sldLayoutId id="2147484011" r:id="rId19"/>
    <p:sldLayoutId id="2147484012" r:id="rId20"/>
    <p:sldLayoutId id="2147484013" r:id="rId21"/>
    <p:sldLayoutId id="2147484014" r:id="rId22"/>
    <p:sldLayoutId id="2147484015" r:id="rId23"/>
    <p:sldLayoutId id="2147484016" r:id="rId24"/>
    <p:sldLayoutId id="2147484017" r:id="rId25"/>
  </p:sldLayoutIdLst>
  <p:hf sldNum="0" hdr="0" ftr="0" dt="0"/>
  <p:txStyles>
    <p:titleStyle>
      <a:lvl1pPr marL="0" marR="0" lvl="0" indent="0" algn="l" defTabSz="914400" rtl="0" eaLnBrk="1"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eaLnBrk="1"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eaLnBrk="1"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eaLnBrk="1"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eaLnBrk="1"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eaLnBrk="1"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424538"/>
      </p:ext>
    </p:extLst>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 id="2147484030" r:id="rId12"/>
    <p:sldLayoutId id="2147484031" r:id="rId13"/>
    <p:sldLayoutId id="2147484032" r:id="rId14"/>
    <p:sldLayoutId id="2147484033" r:id="rId15"/>
    <p:sldLayoutId id="2147484034" r:id="rId16"/>
    <p:sldLayoutId id="2147484035" r:id="rId17"/>
    <p:sldLayoutId id="2147484036" r:id="rId18"/>
    <p:sldLayoutId id="2147484037" r:id="rId19"/>
    <p:sldLayoutId id="2147484038" r:id="rId20"/>
    <p:sldLayoutId id="2147484039" r:id="rId21"/>
  </p:sldLayoutIdLst>
  <p:hf sldNum="0" hdr="0" ftr="0" dt="0"/>
  <p:txStyles>
    <p:titleStyle>
      <a:lvl1pPr marL="0" marR="0" lvl="0" indent="0" algn="l" defTabSz="914400" rtl="0" eaLnBrk="1"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eaLnBrk="1"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eaLnBrk="1"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eaLnBrk="1"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eaLnBrk="1"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eaLnBrk="1"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p15:clr>
            <a:srgbClr val="F26B43"/>
          </p15:clr>
        </p15:guide>
        <p15:guide id="2" pos="302">
          <p15:clr>
            <a:srgbClr val="F26B43"/>
          </p15:clr>
        </p15:guide>
        <p15:guide id="3" pos="7401">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0.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61.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61.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63.xml"/></Relationships>
</file>

<file path=ppt/slides/_rels/slide22.xml.rels><?xml version="1.0" encoding="UTF-8" standalone="yes"?>
<Relationships xmlns="http://schemas.openxmlformats.org/package/2006/relationships"><Relationship Id="rId3" Type="http://schemas.openxmlformats.org/officeDocument/2006/relationships/hyperlink" Target="https://klausk.vpt.lt/hc/lt/articles/23288518582044" TargetMode="External"/><Relationship Id="rId2" Type="http://schemas.openxmlformats.org/officeDocument/2006/relationships/notesSlide" Target="../notesSlides/notesSlide9.xml"/><Relationship Id="rId1" Type="http://schemas.openxmlformats.org/officeDocument/2006/relationships/slideLayout" Target="../slideLayouts/slideLayout64.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66.xml"/><Relationship Id="rId4" Type="http://schemas.openxmlformats.org/officeDocument/2006/relationships/hyperlink" Target="https://www.youtube.com/watch?v=E-bVSGEYg1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6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68.xml"/><Relationship Id="rId4" Type="http://schemas.openxmlformats.org/officeDocument/2006/relationships/hyperlink" Target="https://eur-lex.europa.eu/legal-content/LT/TXT/?uri=celex:62023CJ0424"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0.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6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6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0.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63.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71.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3.xml"/><Relationship Id="rId1" Type="http://schemas.openxmlformats.org/officeDocument/2006/relationships/slideLayout" Target="../slideLayouts/slideLayout66.xml"/><Relationship Id="rId5" Type="http://schemas.openxmlformats.org/officeDocument/2006/relationships/image" Target="../media/image54.png"/><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72.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7.xm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68.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7.xml"/><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73.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7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4.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1.xml"/><Relationship Id="rId1" Type="http://schemas.openxmlformats.org/officeDocument/2006/relationships/slideLayout" Target="../slideLayouts/slideLayout70.xml"/></Relationships>
</file>

<file path=ppt/slides/_rels/slide4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0.xml"/><Relationship Id="rId4" Type="http://schemas.openxmlformats.org/officeDocument/2006/relationships/image" Target="../media/image67.png"/></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2.xml"/><Relationship Id="rId1" Type="http://schemas.openxmlformats.org/officeDocument/2006/relationships/slideLayout" Target="../slideLayouts/slideLayout59.xml"/></Relationships>
</file>

<file path=ppt/slides/_rels/slide4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3.xml"/><Relationship Id="rId1" Type="http://schemas.openxmlformats.org/officeDocument/2006/relationships/slideLayout" Target="../slideLayouts/slideLayout6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6.xml"/><Relationship Id="rId1" Type="http://schemas.openxmlformats.org/officeDocument/2006/relationships/slideLayout" Target="../slideLayouts/slideLayout62.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7.xml"/><Relationship Id="rId1" Type="http://schemas.openxmlformats.org/officeDocument/2006/relationships/slideLayout" Target="../slideLayouts/slideLayout63.xml"/></Relationships>
</file>

<file path=ppt/slides/_rels/slide5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8.xml"/><Relationship Id="rId1" Type="http://schemas.openxmlformats.org/officeDocument/2006/relationships/slideLayout" Target="../slideLayouts/slideLayout65.xml"/></Relationships>
</file>

<file path=ppt/slides/_rels/slide5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66.xml"/></Relationships>
</file>

<file path=ppt/slides/_rels/slide5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0.xml"/><Relationship Id="rId1" Type="http://schemas.openxmlformats.org/officeDocument/2006/relationships/slideLayout" Target="../slideLayouts/slideLayout67.xml"/></Relationships>
</file>

<file path=ppt/slides/_rels/slide5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1.xml"/><Relationship Id="rId1" Type="http://schemas.openxmlformats.org/officeDocument/2006/relationships/slideLayout" Target="../slideLayouts/slideLayout6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0.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4.xml"/><Relationship Id="rId1" Type="http://schemas.openxmlformats.org/officeDocument/2006/relationships/slideLayout" Target="../slideLayouts/slideLayout76.xml"/></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6.xml"/></Relationships>
</file>

<file path=ppt/slides/_rels/slide6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46.xml"/><Relationship Id="rId1" Type="http://schemas.openxmlformats.org/officeDocument/2006/relationships/slideLayout" Target="../slideLayouts/slideLayout18.xml"/><Relationship Id="rId4" Type="http://schemas.openxmlformats.org/officeDocument/2006/relationships/image" Target="../media/image82.png"/></Relationships>
</file>

<file path=ppt/slides/_rels/slide67.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image" Target="../media/image84.jpg"/></Relationships>
</file>

<file path=ppt/slides/_rels/slide68.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emf"/><Relationship Id="rId2" Type="http://schemas.openxmlformats.org/officeDocument/2006/relationships/image" Target="../media/image85.png"/><Relationship Id="rId1" Type="http://schemas.openxmlformats.org/officeDocument/2006/relationships/slideLayout" Target="../slideLayouts/slideLayout21.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emf"/></Relationships>
</file>

<file path=ppt/slides/_rels/slide69.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customXml" Target="../ink/ink7.xml"/><Relationship Id="rId18" Type="http://schemas.openxmlformats.org/officeDocument/2006/relationships/image" Target="../media/image94.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490.png"/><Relationship Id="rId17" Type="http://schemas.openxmlformats.org/officeDocument/2006/relationships/hyperlink" Target="https://www.vsbprienai.lt/" TargetMode="External"/><Relationship Id="rId2" Type="http://schemas.openxmlformats.org/officeDocument/2006/relationships/notesSlide" Target="../notesSlides/notesSlide48.xml"/><Relationship Id="rId16" Type="http://schemas.openxmlformats.org/officeDocument/2006/relationships/image" Target="../media/image510.png"/><Relationship Id="rId1" Type="http://schemas.openxmlformats.org/officeDocument/2006/relationships/slideLayout" Target="../slideLayouts/slideLayout19.xml"/><Relationship Id="rId6" Type="http://schemas.openxmlformats.org/officeDocument/2006/relationships/customXml" Target="../ink/ink2.xml"/><Relationship Id="rId11" Type="http://schemas.openxmlformats.org/officeDocument/2006/relationships/customXml" Target="../ink/ink6.xml"/><Relationship Id="rId5" Type="http://schemas.openxmlformats.org/officeDocument/2006/relationships/image" Target="../media/image410.png"/><Relationship Id="rId15" Type="http://schemas.openxmlformats.org/officeDocument/2006/relationships/customXml" Target="../ink/ink8.xml"/><Relationship Id="rId10" Type="http://schemas.openxmlformats.org/officeDocument/2006/relationships/customXml" Target="../ink/ink5.xml"/><Relationship Id="rId19" Type="http://schemas.openxmlformats.org/officeDocument/2006/relationships/image" Target="../media/image95.png"/><Relationship Id="rId9" Type="http://schemas.openxmlformats.org/officeDocument/2006/relationships/image" Target="../media/image480.png"/><Relationship Id="rId14" Type="http://schemas.openxmlformats.org/officeDocument/2006/relationships/image" Target="../media/image5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7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1.xml"/><Relationship Id="rId1" Type="http://schemas.openxmlformats.org/officeDocument/2006/relationships/slideLayout" Target="../slideLayouts/slideLayout19.xml"/><Relationship Id="rId4" Type="http://schemas.openxmlformats.org/officeDocument/2006/relationships/image" Target="../media/image99.png"/></Relationships>
</file>

<file path=ppt/slides/_rels/slide7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19.xml"/></Relationships>
</file>

<file path=ppt/slides/_rels/slide7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19.xml"/></Relationships>
</file>

<file path=ppt/slides/_rels/slide7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hyperlink" Target="https://esinvesticijos.lt/dokumentai/rekomendacijos-del-projektu-islaidu-atitikties-europos-sajungos-fondu-reikalavimams" TargetMode="Externa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2.x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png"/><Relationship Id="rId1" Type="http://schemas.openxmlformats.org/officeDocument/2006/relationships/slideLayout" Target="../slideLayouts/slideLayout21.xml"/><Relationship Id="rId4" Type="http://schemas.openxmlformats.org/officeDocument/2006/relationships/image" Target="../media/image109.emf"/></Relationships>
</file>

<file path=ppt/slides/_rels/slide8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21.xml"/><Relationship Id="rId4" Type="http://schemas.openxmlformats.org/officeDocument/2006/relationships/image" Target="../media/image112.png"/></Relationships>
</file>

<file path=ppt/slides/_rels/slide84.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customXml" Target="../ink/ink14.xml"/><Relationship Id="rId18" Type="http://schemas.openxmlformats.org/officeDocument/2006/relationships/customXml" Target="../ink/ink17.xml"/><Relationship Id="rId3" Type="http://schemas.openxmlformats.org/officeDocument/2006/relationships/image" Target="../media/image113.png"/><Relationship Id="rId21" Type="http://schemas.openxmlformats.org/officeDocument/2006/relationships/image" Target="../media/image460.png"/><Relationship Id="rId7" Type="http://schemas.openxmlformats.org/officeDocument/2006/relationships/image" Target="../media/image400.png"/><Relationship Id="rId12" Type="http://schemas.openxmlformats.org/officeDocument/2006/relationships/customXml" Target="../ink/ink13.xml"/><Relationship Id="rId17" Type="http://schemas.openxmlformats.org/officeDocument/2006/relationships/image" Target="../media/image440.png"/><Relationship Id="rId2" Type="http://schemas.openxmlformats.org/officeDocument/2006/relationships/notesSlide" Target="../notesSlides/notesSlide55.xml"/><Relationship Id="rId16" Type="http://schemas.openxmlformats.org/officeDocument/2006/relationships/customXml" Target="../ink/ink16.xml"/><Relationship Id="rId20" Type="http://schemas.openxmlformats.org/officeDocument/2006/relationships/customXml" Target="../ink/ink18.xml"/><Relationship Id="rId1" Type="http://schemas.openxmlformats.org/officeDocument/2006/relationships/slideLayout" Target="../slideLayouts/slideLayout18.xml"/><Relationship Id="rId6" Type="http://schemas.openxmlformats.org/officeDocument/2006/relationships/customXml" Target="../ink/ink10.xml"/><Relationship Id="rId11" Type="http://schemas.openxmlformats.org/officeDocument/2006/relationships/image" Target="../media/image420.png"/><Relationship Id="rId5" Type="http://schemas.openxmlformats.org/officeDocument/2006/relationships/image" Target="../media/image390.png"/><Relationship Id="rId15" Type="http://schemas.openxmlformats.org/officeDocument/2006/relationships/customXml" Target="../ink/ink15.xml"/><Relationship Id="rId10" Type="http://schemas.openxmlformats.org/officeDocument/2006/relationships/customXml" Target="../ink/ink12.xml"/><Relationship Id="rId19" Type="http://schemas.openxmlformats.org/officeDocument/2006/relationships/image" Target="../media/image450.png"/><Relationship Id="rId4" Type="http://schemas.openxmlformats.org/officeDocument/2006/relationships/customXml" Target="../ink/ink9.xml"/><Relationship Id="rId9" Type="http://schemas.openxmlformats.org/officeDocument/2006/relationships/image" Target="../media/image410.png"/><Relationship Id="rId14" Type="http://schemas.openxmlformats.org/officeDocument/2006/relationships/image" Target="../media/image430.png"/></Relationships>
</file>

<file path=ppt/slides/_rels/slide8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6.xml"/><Relationship Id="rId1" Type="http://schemas.openxmlformats.org/officeDocument/2006/relationships/slideLayout" Target="../slideLayouts/slideLayout19.xml"/><Relationship Id="rId4" Type="http://schemas.openxmlformats.org/officeDocument/2006/relationships/image" Target="../media/image115.png"/></Relationships>
</file>

<file path=ppt/slides/_rels/slide8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8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91.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61.xml"/><Relationship Id="rId1" Type="http://schemas.openxmlformats.org/officeDocument/2006/relationships/slideLayout" Target="../slideLayouts/slideLayout19.xml"/><Relationship Id="rId5" Type="http://schemas.openxmlformats.org/officeDocument/2006/relationships/image" Target="../media/image122.png"/><Relationship Id="rId4" Type="http://schemas.openxmlformats.org/officeDocument/2006/relationships/image" Target="../media/image121.png"/></Relationships>
</file>

<file path=ppt/slides/_rels/slide9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2.xml"/><Relationship Id="rId1" Type="http://schemas.openxmlformats.org/officeDocument/2006/relationships/slideLayout" Target="../slideLayouts/slideLayout19.xml"/><Relationship Id="rId4" Type="http://schemas.openxmlformats.org/officeDocument/2006/relationships/image" Target="../media/image124.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63.xml"/><Relationship Id="rId1" Type="http://schemas.openxmlformats.org/officeDocument/2006/relationships/slideLayout" Target="../slideLayouts/slideLayout19.xml"/></Relationships>
</file>

<file path=ppt/slides/_rels/slide95.xml.rels><?xml version="1.0" encoding="UTF-8" standalone="yes"?>
<Relationships xmlns="http://schemas.openxmlformats.org/package/2006/relationships"><Relationship Id="rId8" Type="http://schemas.openxmlformats.org/officeDocument/2006/relationships/customXml" Target="../ink/ink22.xml"/><Relationship Id="rId13" Type="http://schemas.openxmlformats.org/officeDocument/2006/relationships/customXml" Target="../ink/ink25.xml"/><Relationship Id="rId18" Type="http://schemas.openxmlformats.org/officeDocument/2006/relationships/image" Target="../media/image126.png"/><Relationship Id="rId3" Type="http://schemas.openxmlformats.org/officeDocument/2006/relationships/customXml" Target="../ink/ink19.xml"/><Relationship Id="rId7" Type="http://schemas.openxmlformats.org/officeDocument/2006/relationships/customXml" Target="../ink/ink21.xml"/><Relationship Id="rId12" Type="http://schemas.openxmlformats.org/officeDocument/2006/relationships/image" Target="../media/image490.png"/><Relationship Id="rId17" Type="http://schemas.openxmlformats.org/officeDocument/2006/relationships/hyperlink" Target="https://atc.lt/es-finansavimas/" TargetMode="External"/><Relationship Id="rId2" Type="http://schemas.openxmlformats.org/officeDocument/2006/relationships/notesSlide" Target="../notesSlides/notesSlide64.xml"/><Relationship Id="rId16" Type="http://schemas.openxmlformats.org/officeDocument/2006/relationships/image" Target="../media/image510.png"/><Relationship Id="rId1" Type="http://schemas.openxmlformats.org/officeDocument/2006/relationships/slideLayout" Target="../slideLayouts/slideLayout19.xml"/><Relationship Id="rId6" Type="http://schemas.openxmlformats.org/officeDocument/2006/relationships/customXml" Target="../ink/ink20.xml"/><Relationship Id="rId11" Type="http://schemas.openxmlformats.org/officeDocument/2006/relationships/customXml" Target="../ink/ink24.xml"/><Relationship Id="rId5" Type="http://schemas.openxmlformats.org/officeDocument/2006/relationships/image" Target="../media/image410.png"/><Relationship Id="rId15" Type="http://schemas.openxmlformats.org/officeDocument/2006/relationships/customXml" Target="../ink/ink26.xml"/><Relationship Id="rId10" Type="http://schemas.openxmlformats.org/officeDocument/2006/relationships/customXml" Target="../ink/ink23.xml"/><Relationship Id="rId9" Type="http://schemas.openxmlformats.org/officeDocument/2006/relationships/image" Target="../media/image480.png"/><Relationship Id="rId14" Type="http://schemas.openxmlformats.org/officeDocument/2006/relationships/image" Target="../media/image500.png"/></Relationships>
</file>

<file path=ppt/slides/_rels/slide96.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9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19.xml"/><Relationship Id="rId5" Type="http://schemas.openxmlformats.org/officeDocument/2006/relationships/image" Target="../media/image131.jpg"/><Relationship Id="rId4" Type="http://schemas.openxmlformats.org/officeDocument/2006/relationships/image" Target="../media/image130.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3D185-6C36-23D3-E160-75B9BA9BC114}"/>
              </a:ext>
            </a:extLst>
          </p:cNvPr>
          <p:cNvSpPr>
            <a:spLocks noGrp="1"/>
          </p:cNvSpPr>
          <p:nvPr>
            <p:ph type="title"/>
          </p:nvPr>
        </p:nvSpPr>
        <p:spPr/>
        <p:txBody>
          <a:bodyPr/>
          <a:lstStyle/>
          <a:p>
            <a:endParaRPr lang="lt-LT" dirty="0"/>
          </a:p>
        </p:txBody>
      </p:sp>
      <p:sp>
        <p:nvSpPr>
          <p:cNvPr id="3" name="Text Placeholder 2">
            <a:extLst>
              <a:ext uri="{FF2B5EF4-FFF2-40B4-BE49-F238E27FC236}">
                <a16:creationId xmlns:a16="http://schemas.microsoft.com/office/drawing/2014/main" id="{8015E2FF-6A3B-5B3D-44C5-7B915583EC39}"/>
              </a:ext>
            </a:extLst>
          </p:cNvPr>
          <p:cNvSpPr>
            <a:spLocks noGrp="1"/>
          </p:cNvSpPr>
          <p:nvPr>
            <p:ph type="body" sz="quarter" idx="10"/>
          </p:nvPr>
        </p:nvSpPr>
        <p:spPr/>
        <p:txBody>
          <a:bodyPr/>
          <a:lstStyle/>
          <a:p>
            <a:endParaRPr lang="lt-LT"/>
          </a:p>
        </p:txBody>
      </p:sp>
      <p:pic>
        <p:nvPicPr>
          <p:cNvPr id="5" name="Picture 4">
            <a:extLst>
              <a:ext uri="{FF2B5EF4-FFF2-40B4-BE49-F238E27FC236}">
                <a16:creationId xmlns:a16="http://schemas.microsoft.com/office/drawing/2014/main" id="{47A57D83-E761-57A5-DCA0-3525DAC2DD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42059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0624F9-EA74-4AF7-D9BC-816149CB3CD7}"/>
              </a:ext>
            </a:extLst>
          </p:cNvPr>
          <p:cNvSpPr>
            <a:spLocks noGrp="1"/>
          </p:cNvSpPr>
          <p:nvPr>
            <p:ph type="body" sz="quarter" idx="10"/>
          </p:nvPr>
        </p:nvSpPr>
        <p:spPr>
          <a:xfrm>
            <a:off x="412962" y="1934193"/>
            <a:ext cx="11071116" cy="2689784"/>
          </a:xfrm>
        </p:spPr>
        <p:txBody>
          <a:bodyPr/>
          <a:lstStyle/>
          <a:p>
            <a:pPr marL="285750" indent="-285750" algn="just">
              <a:buFont typeface="Arial" panose="020B0604020202020204" pitchFamily="34" charset="0"/>
              <a:buChar char="•"/>
            </a:pPr>
            <a:r>
              <a:rPr lang="lt-LT" sz="1600" dirty="0"/>
              <a:t>Jei projekto pabaigoje kyla rizika nepasiekti tam tikros stebėsenos rodiklio reikšmės, kuri yra nustatytą projekto sutartyje, tokiu atveju savivaldybė turi kreiptis į RPT dėl RPPL stebėsenos rodiklio reikšmės mažinimo, nurodant priežastį. Pakeitus RPPL galimas projekto sutarties keitimas;</a:t>
            </a:r>
          </a:p>
          <a:p>
            <a:pPr marL="285750" indent="-285750" algn="just">
              <a:buFont typeface="Arial" panose="020B0604020202020204" pitchFamily="34" charset="0"/>
              <a:buChar char="•"/>
            </a:pPr>
            <a:r>
              <a:rPr lang="lt-LT" sz="1600" dirty="0"/>
              <a:t>Jei projekte numatytos paslaugos / prekės / darbai įsigyti brangiau, nei planuota, o papildomo finansavimo skyrimas nėra galimas (ministerija neturi tam numačiusi pinigų), tokiu atveju projekto biudžete turi būti numatytos visos darbų, prekių ar paslaugų išlaidos, įskaitant išlaidas, atsiradusias dėl pabrangimo. Projekto veiklų vykdymo pabaigoje projekto biudžetas turi būti keičiamas, jame didinant projekto vykdytojo nuosavo įnašo dalį;</a:t>
            </a:r>
          </a:p>
          <a:p>
            <a:pPr marL="285750" indent="-285750" algn="just">
              <a:buFont typeface="Arial" panose="020B0604020202020204" pitchFamily="34" charset="0"/>
              <a:buChar char="•"/>
            </a:pPr>
            <a:r>
              <a:rPr lang="lt-LT" sz="1600" dirty="0"/>
              <a:t>Jei pirkimas keičiamas kitu pirkimu, reikalinga tikslinti pirkimų sąrašą. Pirkimų sąraše prie nevykdomo pirkimo pažymime „Nebevykdoma“ ir papildomai įtraukiamas naujas pirkimas.</a:t>
            </a:r>
          </a:p>
          <a:p>
            <a:endParaRPr lang="lt-LT" dirty="0"/>
          </a:p>
        </p:txBody>
      </p:sp>
      <p:sp>
        <p:nvSpPr>
          <p:cNvPr id="3" name="Text Placeholder 2">
            <a:extLst>
              <a:ext uri="{FF2B5EF4-FFF2-40B4-BE49-F238E27FC236}">
                <a16:creationId xmlns:a16="http://schemas.microsoft.com/office/drawing/2014/main" id="{AE9A56F8-3E3F-419C-6888-53EEA21FFA67}"/>
              </a:ext>
            </a:extLst>
          </p:cNvPr>
          <p:cNvSpPr>
            <a:spLocks noGrp="1"/>
          </p:cNvSpPr>
          <p:nvPr>
            <p:ph type="body" sz="quarter" idx="13"/>
          </p:nvPr>
        </p:nvSpPr>
        <p:spPr>
          <a:xfrm>
            <a:off x="1416049" y="476251"/>
            <a:ext cx="9871383" cy="1003758"/>
          </a:xfrm>
        </p:spPr>
        <p:txBody>
          <a:bodyPr/>
          <a:lstStyle/>
          <a:p>
            <a:pPr algn="ctr"/>
            <a:r>
              <a:rPr lang="lt-LT" sz="2800" dirty="0"/>
              <a:t>Į ką privalu atkreipti dėmesį (3)</a:t>
            </a:r>
          </a:p>
          <a:p>
            <a:endParaRPr lang="lt-LT" dirty="0"/>
          </a:p>
        </p:txBody>
      </p:sp>
    </p:spTree>
    <p:extLst>
      <p:ext uri="{BB962C8B-B14F-4D97-AF65-F5344CB8AC3E}">
        <p14:creationId xmlns:p14="http://schemas.microsoft.com/office/powerpoint/2010/main" val="69816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7B6D47-3E2D-6529-312F-02FD6FA554F5}"/>
              </a:ext>
            </a:extLst>
          </p:cNvPr>
          <p:cNvSpPr>
            <a:spLocks noGrp="1"/>
          </p:cNvSpPr>
          <p:nvPr>
            <p:ph type="body" sz="quarter" idx="10"/>
          </p:nvPr>
        </p:nvSpPr>
        <p:spPr>
          <a:xfrm>
            <a:off x="412961" y="1934193"/>
            <a:ext cx="11277594" cy="2689784"/>
          </a:xfrm>
        </p:spPr>
        <p:txBody>
          <a:bodyPr/>
          <a:lstStyle/>
          <a:p>
            <a:pPr marL="285750" indent="-285750" algn="just">
              <a:buFont typeface="Arial" panose="020B0604020202020204" pitchFamily="34" charset="0"/>
              <a:buChar char="•"/>
            </a:pPr>
            <a:r>
              <a:rPr lang="lt-LT" sz="1600" dirty="0"/>
              <a:t>Keičiant konteinerių kiekį, talpą – reikalingas projekto sutarties keitimas. Jei keičiamas konteinerių kiekis ar talpa galimai gali pasikeisti ir stebėsenos rodiklio Nr. R.B.2.2103 reikšmė, todėl visada prašome perskaičiuoti pateikiant atnaujintus skaičiavimus;</a:t>
            </a:r>
          </a:p>
          <a:p>
            <a:pPr marL="285750" indent="-285750" algn="just">
              <a:buFont typeface="Arial" panose="020B0604020202020204" pitchFamily="34" charset="0"/>
              <a:buChar char="•"/>
            </a:pPr>
            <a:r>
              <a:rPr lang="lt-LT" sz="1600" dirty="0"/>
              <a:t>Informuojant visuomenę per žiniasklaidą, laidas ir kitą turi būti paminėta „Bendrai finansuojama Europos Sąjungos“;</a:t>
            </a:r>
          </a:p>
          <a:p>
            <a:pPr marL="285750" indent="-285750" algn="just">
              <a:buFont typeface="Arial" panose="020B0604020202020204" pitchFamily="34" charset="0"/>
              <a:buChar char="•"/>
            </a:pPr>
            <a:r>
              <a:rPr lang="lt-LT" sz="1600" dirty="0"/>
              <a:t>Ant visos dalijamos (viešinimo) medžiagos turi būti naudojama ES emblema ar „Bendrai finansuojama Europos Sąjungos“;</a:t>
            </a:r>
          </a:p>
          <a:p>
            <a:pPr marL="285750" indent="-285750" algn="just">
              <a:buFont typeface="Arial" panose="020B0604020202020204" pitchFamily="34" charset="0"/>
              <a:buChar char="•"/>
            </a:pPr>
            <a:r>
              <a:rPr lang="lt-LT" sz="1600" dirty="0"/>
              <a:t>Tiekėjui pristačius konteinerius pagal tam tikrą prekių sutartį, konteinerių atitiktis bus patikrinta projekto patikros vietoje metu. </a:t>
            </a:r>
            <a:r>
              <a:rPr lang="lt-LT" sz="1600" b="1" dirty="0"/>
              <a:t>SVARBU: </a:t>
            </a:r>
            <a:r>
              <a:rPr lang="lt-LT" sz="1600" dirty="0"/>
              <a:t>konteineriai turi atitikti techniniai specifikacijai, kuri buvo pateikta su komerciniu pasiūlymu;</a:t>
            </a:r>
          </a:p>
          <a:p>
            <a:pPr marL="285750" indent="-285750" algn="just">
              <a:buFont typeface="Arial" panose="020B0604020202020204" pitchFamily="34" charset="0"/>
              <a:buChar char="•"/>
            </a:pPr>
            <a:r>
              <a:rPr lang="lt-LT" sz="1600" dirty="0"/>
              <a:t>Jei nustatoma vertinimo išlyga: „Iki projekto sutarties pasirašymo (iki 2026-04-14) Pareiškėjas turi pateikti CPVA su kredito įstaiga sudarytą kredito sutartį arba Europos investicijų banko perskolinimo sutartį ne mažesnei nei 100 000,00 Eur sumai.“ Galimas termino pratęsimas.</a:t>
            </a:r>
          </a:p>
          <a:p>
            <a:pPr algn="just"/>
            <a:r>
              <a:rPr lang="lt-LT" sz="1600" dirty="0"/>
              <a:t> </a:t>
            </a:r>
          </a:p>
          <a:p>
            <a:endParaRPr lang="lt-LT" dirty="0"/>
          </a:p>
        </p:txBody>
      </p:sp>
      <p:sp>
        <p:nvSpPr>
          <p:cNvPr id="3" name="Text Placeholder 2">
            <a:extLst>
              <a:ext uri="{FF2B5EF4-FFF2-40B4-BE49-F238E27FC236}">
                <a16:creationId xmlns:a16="http://schemas.microsoft.com/office/drawing/2014/main" id="{1CF2518C-5291-6982-8805-1F25F7A66FDE}"/>
              </a:ext>
            </a:extLst>
          </p:cNvPr>
          <p:cNvSpPr>
            <a:spLocks noGrp="1"/>
          </p:cNvSpPr>
          <p:nvPr>
            <p:ph type="body" sz="quarter" idx="13"/>
          </p:nvPr>
        </p:nvSpPr>
        <p:spPr>
          <a:xfrm>
            <a:off x="1416049" y="476251"/>
            <a:ext cx="10097525" cy="1003758"/>
          </a:xfrm>
        </p:spPr>
        <p:txBody>
          <a:bodyPr/>
          <a:lstStyle/>
          <a:p>
            <a:pPr algn="ctr"/>
            <a:r>
              <a:rPr lang="lt-LT" sz="2800" dirty="0"/>
              <a:t>Praktiniai aspektai</a:t>
            </a:r>
          </a:p>
        </p:txBody>
      </p:sp>
    </p:spTree>
    <p:extLst>
      <p:ext uri="{BB962C8B-B14F-4D97-AF65-F5344CB8AC3E}">
        <p14:creationId xmlns:p14="http://schemas.microsoft.com/office/powerpoint/2010/main" val="4255294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6A73D3-3452-4728-FCB0-EAF994224A4E}"/>
              </a:ext>
            </a:extLst>
          </p:cNvPr>
          <p:cNvSpPr>
            <a:spLocks noGrp="1"/>
          </p:cNvSpPr>
          <p:nvPr>
            <p:ph type="body" sz="quarter" idx="10"/>
          </p:nvPr>
        </p:nvSpPr>
        <p:spPr>
          <a:xfrm>
            <a:off x="412961" y="1934193"/>
            <a:ext cx="11061284" cy="2689784"/>
          </a:xfrm>
        </p:spPr>
        <p:txBody>
          <a:bodyPr/>
          <a:lstStyle/>
          <a:p>
            <a:pPr marL="285750" indent="-285750" algn="just">
              <a:buFont typeface="Arial" panose="020B0604020202020204" pitchFamily="34" charset="0"/>
              <a:buChar char="•"/>
            </a:pPr>
            <a:r>
              <a:rPr lang="lt-LT" sz="1600" dirty="0"/>
              <a:t>Projekto sutartys turi būti pasirašytos iki 2026 m. gruodžio 31 d;</a:t>
            </a:r>
          </a:p>
          <a:p>
            <a:pPr marL="285750" indent="-285750" algn="just">
              <a:buFont typeface="Arial" panose="020B0604020202020204" pitchFamily="34" charset="0"/>
              <a:buChar char="•"/>
            </a:pPr>
            <a:r>
              <a:rPr lang="en-US" sz="1600" dirty="0"/>
              <a:t>Gairi</a:t>
            </a:r>
            <a:r>
              <a:rPr lang="lt-LT" sz="1600" dirty="0"/>
              <a:t>ų 2.6</a:t>
            </a:r>
            <a:r>
              <a:rPr lang="lt-LT" sz="1600" baseline="30000" dirty="0"/>
              <a:t>1</a:t>
            </a:r>
            <a:r>
              <a:rPr lang="lt-LT" sz="1600" dirty="0"/>
              <a:t>. punktas - projekto veiklos turi būti įgyvendintos iki 2028 m. lapkričio 30 d.</a:t>
            </a:r>
          </a:p>
          <a:p>
            <a:endParaRPr lang="lt-LT" dirty="0"/>
          </a:p>
        </p:txBody>
      </p:sp>
      <p:sp>
        <p:nvSpPr>
          <p:cNvPr id="3" name="Text Placeholder 2">
            <a:extLst>
              <a:ext uri="{FF2B5EF4-FFF2-40B4-BE49-F238E27FC236}">
                <a16:creationId xmlns:a16="http://schemas.microsoft.com/office/drawing/2014/main" id="{DA91F0EF-949A-E4F1-38EC-0873F1A4F43D}"/>
              </a:ext>
            </a:extLst>
          </p:cNvPr>
          <p:cNvSpPr>
            <a:spLocks noGrp="1"/>
          </p:cNvSpPr>
          <p:nvPr>
            <p:ph type="body" sz="quarter" idx="13"/>
          </p:nvPr>
        </p:nvSpPr>
        <p:spPr/>
        <p:txBody>
          <a:bodyPr/>
          <a:lstStyle/>
          <a:p>
            <a:pPr algn="ctr"/>
            <a:r>
              <a:rPr lang="lt-LT" sz="2800" dirty="0"/>
              <a:t>Svarbus terminai</a:t>
            </a:r>
          </a:p>
        </p:txBody>
      </p:sp>
      <p:pic>
        <p:nvPicPr>
          <p:cNvPr id="6" name="Picture 5" descr="A calendar with a red circle and x marks&#10;&#10;AI-generated content may be incorrect.">
            <a:extLst>
              <a:ext uri="{FF2B5EF4-FFF2-40B4-BE49-F238E27FC236}">
                <a16:creationId xmlns:a16="http://schemas.microsoft.com/office/drawing/2014/main" id="{C17A0E0D-0F80-6662-7382-48D85FCFE48B}"/>
              </a:ext>
            </a:extLst>
          </p:cNvPr>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5085734" y="3279085"/>
            <a:ext cx="2384323" cy="2384323"/>
          </a:xfrm>
          <a:prstGeom prst="rect">
            <a:avLst/>
          </a:prstGeom>
          <a:ln>
            <a:noFill/>
          </a:ln>
          <a:effectLst>
            <a:softEdge rad="112500"/>
          </a:effectLst>
        </p:spPr>
      </p:pic>
    </p:spTree>
    <p:extLst>
      <p:ext uri="{BB962C8B-B14F-4D97-AF65-F5344CB8AC3E}">
        <p14:creationId xmlns:p14="http://schemas.microsoft.com/office/powerpoint/2010/main" val="3306104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C226FD5-B4F6-5929-A2B6-391DF1B300B1}"/>
              </a:ext>
            </a:extLst>
          </p:cNvPr>
          <p:cNvSpPr>
            <a:spLocks noGrp="1"/>
          </p:cNvSpPr>
          <p:nvPr>
            <p:ph type="body" sz="quarter" idx="13"/>
          </p:nvPr>
        </p:nvSpPr>
        <p:spPr>
          <a:xfrm>
            <a:off x="412962" y="2453054"/>
            <a:ext cx="4194175" cy="1951892"/>
          </a:xfrm>
        </p:spPr>
        <p:txBody>
          <a:bodyPr/>
          <a:lstStyle/>
          <a:p>
            <a:r>
              <a:rPr lang="lt-LT" dirty="0"/>
              <a:t>Ačiū už dėmesį</a:t>
            </a:r>
            <a:r>
              <a:rPr lang="en-US" dirty="0"/>
              <a:t>!</a:t>
            </a:r>
            <a:endParaRPr lang="lt-LT" dirty="0"/>
          </a:p>
        </p:txBody>
      </p:sp>
    </p:spTree>
    <p:extLst>
      <p:ext uri="{BB962C8B-B14F-4D97-AF65-F5344CB8AC3E}">
        <p14:creationId xmlns:p14="http://schemas.microsoft.com/office/powerpoint/2010/main" val="282284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A68422-78E1-C837-1525-49F95061EFC7}"/>
              </a:ext>
            </a:extLst>
          </p:cNvPr>
          <p:cNvSpPr>
            <a:spLocks noGrp="1"/>
          </p:cNvSpPr>
          <p:nvPr>
            <p:ph type="body" sz="quarter" idx="10"/>
          </p:nvPr>
        </p:nvSpPr>
        <p:spPr/>
        <p:txBody>
          <a:bodyPr/>
          <a:lstStyle/>
          <a:p>
            <a:endParaRPr lang="lt-LT"/>
          </a:p>
        </p:txBody>
      </p:sp>
      <p:sp>
        <p:nvSpPr>
          <p:cNvPr id="3" name="Text Placeholder 2">
            <a:extLst>
              <a:ext uri="{FF2B5EF4-FFF2-40B4-BE49-F238E27FC236}">
                <a16:creationId xmlns:a16="http://schemas.microsoft.com/office/drawing/2014/main" id="{63A2DFDB-3E9E-E285-ABEF-3F53836A2A99}"/>
              </a:ext>
            </a:extLst>
          </p:cNvPr>
          <p:cNvSpPr>
            <a:spLocks noGrp="1"/>
          </p:cNvSpPr>
          <p:nvPr>
            <p:ph type="body" sz="quarter" idx="13"/>
          </p:nvPr>
        </p:nvSpPr>
        <p:spPr/>
        <p:txBody>
          <a:bodyPr/>
          <a:lstStyle/>
          <a:p>
            <a:endParaRPr lang="lt-LT"/>
          </a:p>
        </p:txBody>
      </p:sp>
      <p:pic>
        <p:nvPicPr>
          <p:cNvPr id="6" name="Picture 5">
            <a:extLst>
              <a:ext uri="{FF2B5EF4-FFF2-40B4-BE49-F238E27FC236}">
                <a16:creationId xmlns:a16="http://schemas.microsoft.com/office/drawing/2014/main" id="{1323C8F2-1F04-D691-7A7B-7E43339F2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01887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0D8514-091E-4C11-6686-3AF020FE0C39}"/>
              </a:ext>
            </a:extLst>
          </p:cNvPr>
          <p:cNvSpPr>
            <a:spLocks noGrp="1"/>
          </p:cNvSpPr>
          <p:nvPr>
            <p:ph type="body" sz="quarter" idx="10"/>
          </p:nvPr>
        </p:nvSpPr>
        <p:spPr/>
        <p:txBody>
          <a:bodyPr/>
          <a:lstStyle/>
          <a:p>
            <a:endParaRPr lang="lt-LT"/>
          </a:p>
        </p:txBody>
      </p:sp>
      <p:sp>
        <p:nvSpPr>
          <p:cNvPr id="3" name="Text Placeholder 2">
            <a:extLst>
              <a:ext uri="{FF2B5EF4-FFF2-40B4-BE49-F238E27FC236}">
                <a16:creationId xmlns:a16="http://schemas.microsoft.com/office/drawing/2014/main" id="{9C34679F-2A03-CAA4-B428-229E9D8AF309}"/>
              </a:ext>
            </a:extLst>
          </p:cNvPr>
          <p:cNvSpPr>
            <a:spLocks noGrp="1"/>
          </p:cNvSpPr>
          <p:nvPr>
            <p:ph type="body" sz="quarter" idx="13"/>
          </p:nvPr>
        </p:nvSpPr>
        <p:spPr/>
        <p:txBody>
          <a:bodyPr/>
          <a:lstStyle/>
          <a:p>
            <a:endParaRPr lang="lt-LT"/>
          </a:p>
        </p:txBody>
      </p:sp>
      <p:pic>
        <p:nvPicPr>
          <p:cNvPr id="7" name="Picture 6">
            <a:extLst>
              <a:ext uri="{FF2B5EF4-FFF2-40B4-BE49-F238E27FC236}">
                <a16:creationId xmlns:a16="http://schemas.microsoft.com/office/drawing/2014/main" id="{55ED1652-86F6-100E-57A8-316C7E5641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27716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992521"/>
            <a:ext cx="6150273" cy="590649"/>
          </a:xfrm>
          <a:prstGeom prst="rect">
            <a:avLst/>
          </a:prstGeom>
          <a:noFill/>
          <a:ln/>
        </p:spPr>
        <p:txBody>
          <a:bodyPr wrap="none" lIns="0" tIns="0" rIns="0" bIns="0" rtlCol="0" anchor="t"/>
          <a:lstStyle/>
          <a:p>
            <a:pPr>
              <a:lnSpc>
                <a:spcPts val="4625"/>
              </a:lnSpc>
            </a:pPr>
            <a:r>
              <a:rPr lang="en-US" sz="3708" b="1" dirty="0" err="1">
                <a:solidFill>
                  <a:srgbClr val="092E68"/>
                </a:solidFill>
                <a:latin typeface="DM Serif Display Bold" pitchFamily="34" charset="0"/>
                <a:ea typeface="DM Serif Display Bold" pitchFamily="34" charset="-122"/>
                <a:cs typeface="DM Serif Display Bold" pitchFamily="34" charset="-120"/>
              </a:rPr>
              <a:t>Pagrindinės</a:t>
            </a:r>
            <a:r>
              <a:rPr lang="en-US" sz="3708" b="1" dirty="0">
                <a:solidFill>
                  <a:srgbClr val="092E68"/>
                </a:solidFill>
                <a:latin typeface="DM Serif Display Bold" pitchFamily="34" charset="0"/>
                <a:ea typeface="DM Serif Display Bold" pitchFamily="34" charset="-122"/>
                <a:cs typeface="DM Serif Display Bold" pitchFamily="34" charset="-120"/>
              </a:rPr>
              <a:t> </a:t>
            </a:r>
            <a:r>
              <a:rPr lang="lt-LT" sz="3708" b="1" dirty="0">
                <a:solidFill>
                  <a:srgbClr val="092E68"/>
                </a:solidFill>
                <a:latin typeface="DM Serif Display Bold" pitchFamily="34" charset="0"/>
                <a:ea typeface="DM Serif Display Bold" pitchFamily="34" charset="-122"/>
                <a:cs typeface="DM Serif Display Bold" pitchFamily="34" charset="-120"/>
              </a:rPr>
              <a:t>p</a:t>
            </a:r>
            <a:r>
              <a:rPr lang="en-US" sz="3708" b="1" dirty="0">
                <a:solidFill>
                  <a:srgbClr val="092E68"/>
                </a:solidFill>
                <a:latin typeface="DM Serif Display Bold" pitchFamily="34" charset="0"/>
                <a:ea typeface="DM Serif Display Bold" pitchFamily="34" charset="-122"/>
                <a:cs typeface="DM Serif Display Bold" pitchFamily="34" charset="-120"/>
              </a:rPr>
              <a:t>roble</a:t>
            </a:r>
            <a:r>
              <a:rPr lang="lt-LT" sz="3708" b="1" dirty="0">
                <a:solidFill>
                  <a:srgbClr val="092E68"/>
                </a:solidFill>
                <a:latin typeface="DM Serif Display Bold" pitchFamily="34" charset="0"/>
                <a:ea typeface="DM Serif Display Bold" pitchFamily="34" charset="-122"/>
                <a:cs typeface="DM Serif Display Bold" pitchFamily="34" charset="-120"/>
              </a:rPr>
              <a:t>minės</a:t>
            </a:r>
            <a:r>
              <a:rPr lang="en-US" sz="3708" b="1" dirty="0">
                <a:solidFill>
                  <a:srgbClr val="092E68"/>
                </a:solidFill>
                <a:latin typeface="DM Serif Display Bold" pitchFamily="34" charset="0"/>
                <a:ea typeface="DM Serif Display Bold" pitchFamily="34" charset="-122"/>
                <a:cs typeface="DM Serif Display Bold" pitchFamily="34" charset="-120"/>
              </a:rPr>
              <a:t> </a:t>
            </a:r>
            <a:r>
              <a:rPr lang="lt-LT" sz="3708" b="1" dirty="0">
                <a:solidFill>
                  <a:srgbClr val="092E68"/>
                </a:solidFill>
                <a:latin typeface="DM Serif Display Bold" pitchFamily="34" charset="0"/>
                <a:ea typeface="DM Serif Display Bold" pitchFamily="34" charset="-122"/>
                <a:cs typeface="DM Serif Display Bold" pitchFamily="34" charset="-120"/>
              </a:rPr>
              <a:t>s</a:t>
            </a:r>
            <a:r>
              <a:rPr lang="en-US" sz="3708" b="1" dirty="0" err="1">
                <a:solidFill>
                  <a:srgbClr val="092E68"/>
                </a:solidFill>
                <a:latin typeface="DM Serif Display Bold" pitchFamily="34" charset="0"/>
                <a:ea typeface="DM Serif Display Bold" pitchFamily="34" charset="-122"/>
                <a:cs typeface="DM Serif Display Bold" pitchFamily="34" charset="-120"/>
              </a:rPr>
              <a:t>ritys</a:t>
            </a:r>
            <a:r>
              <a:rPr lang="lt-LT" sz="3708" b="1" dirty="0">
                <a:solidFill>
                  <a:srgbClr val="092E68"/>
                </a:solidFill>
                <a:latin typeface="DM Serif Display Bold" pitchFamily="34" charset="0"/>
                <a:ea typeface="DM Serif Display Bold" pitchFamily="34" charset="-122"/>
                <a:cs typeface="DM Serif Display Bold" pitchFamily="34" charset="-120"/>
              </a:rPr>
              <a:t> rengiant PD</a:t>
            </a:r>
            <a:endParaRPr lang="en-US" sz="3708" dirty="0"/>
          </a:p>
        </p:txBody>
      </p:sp>
      <p:sp>
        <p:nvSpPr>
          <p:cNvPr id="3" name="Shape 1"/>
          <p:cNvSpPr/>
          <p:nvPr/>
        </p:nvSpPr>
        <p:spPr>
          <a:xfrm>
            <a:off x="661492" y="1961192"/>
            <a:ext cx="3496965" cy="2011482"/>
          </a:xfrm>
          <a:prstGeom prst="roundRect">
            <a:avLst>
              <a:gd name="adj" fmla="val 5654"/>
            </a:avLst>
          </a:prstGeom>
          <a:solidFill>
            <a:srgbClr val="D0E1FB"/>
          </a:solidFill>
          <a:ln w="7620">
            <a:solidFill>
              <a:srgbClr val="B6C7E1"/>
            </a:solidFill>
            <a:prstDash val="solid"/>
          </a:ln>
        </p:spPr>
        <p:txBody>
          <a:bodyPr/>
          <a:lstStyle/>
          <a:p>
            <a:endParaRPr lang="lt-LT" sz="1500"/>
          </a:p>
        </p:txBody>
      </p:sp>
      <p:sp>
        <p:nvSpPr>
          <p:cNvPr id="4" name="Text 2"/>
          <p:cNvSpPr/>
          <p:nvPr/>
        </p:nvSpPr>
        <p:spPr>
          <a:xfrm>
            <a:off x="856853" y="2156554"/>
            <a:ext cx="2777530"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Kvalifikacijos reikalavimai</a:t>
            </a:r>
            <a:endParaRPr lang="en-US" sz="1833" dirty="0"/>
          </a:p>
        </p:txBody>
      </p:sp>
      <p:sp>
        <p:nvSpPr>
          <p:cNvPr id="5" name="Text 3"/>
          <p:cNvSpPr/>
          <p:nvPr/>
        </p:nvSpPr>
        <p:spPr>
          <a:xfrm>
            <a:off x="856853" y="2565236"/>
            <a:ext cx="3106242" cy="604838"/>
          </a:xfrm>
          <a:prstGeom prst="rect">
            <a:avLst/>
          </a:prstGeom>
          <a:noFill/>
          <a:ln/>
        </p:spPr>
        <p:txBody>
          <a:bodyPr wrap="squar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Neproporcingi ir diskriminuojantys </a:t>
            </a:r>
            <a:r>
              <a:rPr lang="en-US" sz="1458" dirty="0" err="1">
                <a:solidFill>
                  <a:srgbClr val="092E68"/>
                </a:solidFill>
                <a:latin typeface="DM Sans" pitchFamily="34" charset="0"/>
                <a:ea typeface="DM Sans" pitchFamily="34" charset="-122"/>
                <a:cs typeface="DM Sans" pitchFamily="34" charset="-120"/>
              </a:rPr>
              <a:t>reikalavimai</a:t>
            </a:r>
            <a:r>
              <a:rPr lang="en-US" sz="1458" dirty="0">
                <a:solidFill>
                  <a:srgbClr val="092E68"/>
                </a:solidFill>
                <a:latin typeface="DM Sans" pitchFamily="34" charset="0"/>
                <a:ea typeface="DM Sans" pitchFamily="34" charset="-122"/>
                <a:cs typeface="DM Sans" pitchFamily="34" charset="-120"/>
              </a:rPr>
              <a:t> </a:t>
            </a:r>
            <a:r>
              <a:rPr lang="en-US" sz="1458" dirty="0" err="1">
                <a:solidFill>
                  <a:srgbClr val="092E68"/>
                </a:solidFill>
                <a:latin typeface="DM Sans" pitchFamily="34" charset="0"/>
                <a:ea typeface="DM Sans" pitchFamily="34" charset="-122"/>
                <a:cs typeface="DM Sans" pitchFamily="34" charset="-120"/>
              </a:rPr>
              <a:t>tiekėjams</a:t>
            </a:r>
            <a:r>
              <a:rPr lang="lt-LT" sz="1458" dirty="0">
                <a:solidFill>
                  <a:srgbClr val="092E68"/>
                </a:solidFill>
                <a:latin typeface="DM Sans" pitchFamily="34" charset="0"/>
                <a:ea typeface="DM Sans" pitchFamily="34" charset="-122"/>
                <a:cs typeface="DM Sans" pitchFamily="34" charset="-120"/>
              </a:rPr>
              <a:t>, reikalavimai neatitinkantys pirkimo objekto</a:t>
            </a:r>
            <a:endParaRPr lang="en-US" sz="1458" dirty="0"/>
          </a:p>
        </p:txBody>
      </p:sp>
      <p:sp>
        <p:nvSpPr>
          <p:cNvPr id="6" name="Shape 4"/>
          <p:cNvSpPr/>
          <p:nvPr/>
        </p:nvSpPr>
        <p:spPr>
          <a:xfrm>
            <a:off x="4347468" y="1961192"/>
            <a:ext cx="3496965" cy="2011482"/>
          </a:xfrm>
          <a:prstGeom prst="roundRect">
            <a:avLst>
              <a:gd name="adj" fmla="val 5654"/>
            </a:avLst>
          </a:prstGeom>
          <a:solidFill>
            <a:srgbClr val="D0E1FB"/>
          </a:solidFill>
          <a:ln w="7620">
            <a:solidFill>
              <a:srgbClr val="B6C7E1"/>
            </a:solidFill>
            <a:prstDash val="solid"/>
          </a:ln>
        </p:spPr>
        <p:txBody>
          <a:bodyPr/>
          <a:lstStyle/>
          <a:p>
            <a:endParaRPr lang="lt-LT" sz="1500"/>
          </a:p>
        </p:txBody>
      </p:sp>
      <p:sp>
        <p:nvSpPr>
          <p:cNvPr id="7" name="Text 5"/>
          <p:cNvSpPr/>
          <p:nvPr/>
        </p:nvSpPr>
        <p:spPr>
          <a:xfrm>
            <a:off x="4542830" y="2156554"/>
            <a:ext cx="2362696"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Techninė specifikacija</a:t>
            </a:r>
            <a:endParaRPr lang="en-US" sz="1833" dirty="0"/>
          </a:p>
        </p:txBody>
      </p:sp>
      <p:sp>
        <p:nvSpPr>
          <p:cNvPr id="8" name="Text 6"/>
          <p:cNvSpPr/>
          <p:nvPr/>
        </p:nvSpPr>
        <p:spPr>
          <a:xfrm>
            <a:off x="4542830" y="2565236"/>
            <a:ext cx="3106242" cy="604838"/>
          </a:xfrm>
          <a:prstGeom prst="rect">
            <a:avLst/>
          </a:prstGeom>
          <a:noFill/>
          <a:ln/>
        </p:spPr>
        <p:txBody>
          <a:bodyPr wrap="squar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Konkurenciją ribojantys parametrai,  „arba </a:t>
            </a:r>
            <a:r>
              <a:rPr lang="en-US" sz="1458" dirty="0" err="1">
                <a:solidFill>
                  <a:srgbClr val="092E68"/>
                </a:solidFill>
                <a:latin typeface="DM Sans" pitchFamily="34" charset="0"/>
                <a:ea typeface="DM Sans" pitchFamily="34" charset="-122"/>
                <a:cs typeface="DM Sans" pitchFamily="34" charset="-120"/>
              </a:rPr>
              <a:t>lygiavertis</a:t>
            </a:r>
            <a:r>
              <a:rPr lang="en-US" sz="1458" dirty="0">
                <a:solidFill>
                  <a:srgbClr val="092E68"/>
                </a:solidFill>
                <a:latin typeface="DM Sans" pitchFamily="34" charset="0"/>
                <a:ea typeface="DM Sans" pitchFamily="34" charset="-122"/>
                <a:cs typeface="DM Sans" pitchFamily="34" charset="-120"/>
              </a:rPr>
              <a:t>“</a:t>
            </a:r>
            <a:r>
              <a:rPr lang="lt-LT" sz="1458" dirty="0">
                <a:solidFill>
                  <a:srgbClr val="092E68"/>
                </a:solidFill>
                <a:latin typeface="DM Sans" pitchFamily="34" charset="0"/>
                <a:ea typeface="DM Sans" pitchFamily="34" charset="-122"/>
                <a:cs typeface="DM Sans" pitchFamily="34" charset="-120"/>
              </a:rPr>
              <a:t> problematika, specifikacija orientuotą į vieną produktą</a:t>
            </a:r>
            <a:r>
              <a:rPr lang="en-US" sz="1458" dirty="0">
                <a:solidFill>
                  <a:srgbClr val="092E68"/>
                </a:solidFill>
                <a:latin typeface="DM Sans" pitchFamily="34" charset="0"/>
                <a:ea typeface="DM Sans" pitchFamily="34" charset="-122"/>
                <a:cs typeface="DM Sans" pitchFamily="34" charset="-120"/>
              </a:rPr>
              <a:t>, </a:t>
            </a:r>
            <a:r>
              <a:rPr lang="en-US" sz="1458" dirty="0" err="1">
                <a:solidFill>
                  <a:srgbClr val="092E68"/>
                </a:solidFill>
                <a:latin typeface="DM Sans" pitchFamily="34" charset="0"/>
                <a:ea typeface="DM Sans" pitchFamily="34" charset="-122"/>
                <a:cs typeface="DM Sans" pitchFamily="34" charset="-120"/>
              </a:rPr>
              <a:t>neai</a:t>
            </a:r>
            <a:r>
              <a:rPr lang="lt-LT" sz="1458" dirty="0" err="1">
                <a:solidFill>
                  <a:srgbClr val="092E68"/>
                </a:solidFill>
                <a:latin typeface="DM Sans" pitchFamily="34" charset="0"/>
                <a:ea typeface="DM Sans" pitchFamily="34" charset="-122"/>
                <a:cs typeface="DM Sans" pitchFamily="34" charset="-120"/>
              </a:rPr>
              <a:t>škūs</a:t>
            </a:r>
            <a:r>
              <a:rPr lang="lt-LT" sz="1458" dirty="0">
                <a:solidFill>
                  <a:srgbClr val="092E68"/>
                </a:solidFill>
                <a:latin typeface="DM Sans" pitchFamily="34" charset="0"/>
                <a:ea typeface="DM Sans" pitchFamily="34" charset="-122"/>
                <a:cs typeface="DM Sans" pitchFamily="34" charset="-120"/>
              </a:rPr>
              <a:t> reikalavimai</a:t>
            </a:r>
            <a:endParaRPr lang="en-US" sz="1458" dirty="0"/>
          </a:p>
        </p:txBody>
      </p:sp>
      <p:sp>
        <p:nvSpPr>
          <p:cNvPr id="9" name="Shape 7"/>
          <p:cNvSpPr/>
          <p:nvPr/>
        </p:nvSpPr>
        <p:spPr>
          <a:xfrm>
            <a:off x="8033444" y="1961192"/>
            <a:ext cx="3496965" cy="2011482"/>
          </a:xfrm>
          <a:prstGeom prst="roundRect">
            <a:avLst>
              <a:gd name="adj" fmla="val 5654"/>
            </a:avLst>
          </a:prstGeom>
          <a:solidFill>
            <a:srgbClr val="D0E1FB"/>
          </a:solidFill>
          <a:ln w="7620">
            <a:solidFill>
              <a:srgbClr val="B6C7E1"/>
            </a:solidFill>
            <a:prstDash val="solid"/>
          </a:ln>
        </p:spPr>
        <p:txBody>
          <a:bodyPr/>
          <a:lstStyle/>
          <a:p>
            <a:endParaRPr lang="lt-LT" sz="1500"/>
          </a:p>
        </p:txBody>
      </p:sp>
      <p:sp>
        <p:nvSpPr>
          <p:cNvPr id="10" name="Text 8"/>
          <p:cNvSpPr/>
          <p:nvPr/>
        </p:nvSpPr>
        <p:spPr>
          <a:xfrm>
            <a:off x="8228807" y="2156554"/>
            <a:ext cx="2362696"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Subtiekimo ribojimas</a:t>
            </a:r>
            <a:endParaRPr lang="en-US" sz="1833" dirty="0"/>
          </a:p>
        </p:txBody>
      </p:sp>
      <p:sp>
        <p:nvSpPr>
          <p:cNvPr id="11" name="Text 9"/>
          <p:cNvSpPr/>
          <p:nvPr/>
        </p:nvSpPr>
        <p:spPr>
          <a:xfrm>
            <a:off x="8228807" y="2565236"/>
            <a:ext cx="3106242" cy="604838"/>
          </a:xfrm>
          <a:prstGeom prst="rect">
            <a:avLst/>
          </a:prstGeom>
          <a:noFill/>
          <a:ln/>
        </p:spPr>
        <p:txBody>
          <a:bodyPr wrap="squar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Neteisėti apribojimai subtiekėjų pasitelkimui</a:t>
            </a:r>
            <a:endParaRPr lang="en-US" sz="1458" dirty="0"/>
          </a:p>
        </p:txBody>
      </p:sp>
      <p:sp>
        <p:nvSpPr>
          <p:cNvPr id="12" name="Shape 4">
            <a:extLst>
              <a:ext uri="{FF2B5EF4-FFF2-40B4-BE49-F238E27FC236}">
                <a16:creationId xmlns:a16="http://schemas.microsoft.com/office/drawing/2014/main" id="{C86D71F2-FD0F-CFA9-C2CB-50DDBB02932A}"/>
              </a:ext>
            </a:extLst>
          </p:cNvPr>
          <p:cNvSpPr/>
          <p:nvPr/>
        </p:nvSpPr>
        <p:spPr>
          <a:xfrm>
            <a:off x="2409974" y="4458923"/>
            <a:ext cx="3496965" cy="2011482"/>
          </a:xfrm>
          <a:prstGeom prst="roundRect">
            <a:avLst>
              <a:gd name="adj" fmla="val 5654"/>
            </a:avLst>
          </a:prstGeom>
          <a:solidFill>
            <a:srgbClr val="D0E1FB"/>
          </a:solidFill>
          <a:ln w="7620">
            <a:solidFill>
              <a:srgbClr val="B6C7E1"/>
            </a:solidFill>
            <a:prstDash val="solid"/>
          </a:ln>
        </p:spPr>
        <p:txBody>
          <a:bodyPr/>
          <a:lstStyle/>
          <a:p>
            <a:endParaRPr lang="lt-LT" sz="1500"/>
          </a:p>
        </p:txBody>
      </p:sp>
      <p:sp>
        <p:nvSpPr>
          <p:cNvPr id="13" name="Text 5">
            <a:extLst>
              <a:ext uri="{FF2B5EF4-FFF2-40B4-BE49-F238E27FC236}">
                <a16:creationId xmlns:a16="http://schemas.microsoft.com/office/drawing/2014/main" id="{8D6AF755-9FC5-B667-959D-92B92DDA1270}"/>
              </a:ext>
            </a:extLst>
          </p:cNvPr>
          <p:cNvSpPr/>
          <p:nvPr/>
        </p:nvSpPr>
        <p:spPr>
          <a:xfrm>
            <a:off x="2605336" y="4654285"/>
            <a:ext cx="2362696" cy="295275"/>
          </a:xfrm>
          <a:prstGeom prst="rect">
            <a:avLst/>
          </a:prstGeom>
          <a:noFill/>
          <a:ln/>
        </p:spPr>
        <p:txBody>
          <a:bodyPr wrap="none" lIns="0" tIns="0" rIns="0" bIns="0" rtlCol="0" anchor="t"/>
          <a:lstStyle/>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Nes</a:t>
            </a:r>
            <a:r>
              <a:rPr lang="en-US" sz="1833" b="1" dirty="0" err="1">
                <a:solidFill>
                  <a:srgbClr val="092E68"/>
                </a:solidFill>
                <a:latin typeface="DM Serif Display Bold" pitchFamily="34" charset="0"/>
                <a:ea typeface="DM Serif Display Bold" pitchFamily="34" charset="-122"/>
                <a:cs typeface="DM Serif Display Bold" pitchFamily="34" charset="-120"/>
              </a:rPr>
              <a:t>kaidymas</a:t>
            </a:r>
            <a:r>
              <a:rPr lang="en-US" sz="1833" b="1" dirty="0">
                <a:solidFill>
                  <a:srgbClr val="092E68"/>
                </a:solidFill>
                <a:latin typeface="DM Serif Display Bold" pitchFamily="34" charset="0"/>
                <a:ea typeface="DM Serif Display Bold" pitchFamily="34" charset="-122"/>
                <a:cs typeface="DM Serif Display Bold" pitchFamily="34" charset="-120"/>
              </a:rPr>
              <a:t> </a:t>
            </a:r>
            <a:r>
              <a:rPr lang="lt-LT" sz="1833" b="1" dirty="0">
                <a:solidFill>
                  <a:srgbClr val="092E68"/>
                </a:solidFill>
                <a:latin typeface="DM Serif Display Bold" pitchFamily="34" charset="0"/>
                <a:ea typeface="DM Serif Display Bold" pitchFamily="34" charset="-122"/>
                <a:cs typeface="DM Serif Display Bold" pitchFamily="34" charset="-120"/>
              </a:rPr>
              <a:t>į dalis</a:t>
            </a:r>
            <a:endParaRPr lang="en-US" sz="1833" dirty="0"/>
          </a:p>
        </p:txBody>
      </p:sp>
      <p:sp>
        <p:nvSpPr>
          <p:cNvPr id="14" name="Text 6">
            <a:extLst>
              <a:ext uri="{FF2B5EF4-FFF2-40B4-BE49-F238E27FC236}">
                <a16:creationId xmlns:a16="http://schemas.microsoft.com/office/drawing/2014/main" id="{B48B13ED-F3D6-E476-E0E1-89675A38C2B6}"/>
              </a:ext>
            </a:extLst>
          </p:cNvPr>
          <p:cNvSpPr/>
          <p:nvPr/>
        </p:nvSpPr>
        <p:spPr>
          <a:xfrm>
            <a:off x="2605336" y="5062967"/>
            <a:ext cx="3106242"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VPĮ 28 straipsnio nuostatų nesilaikymas, </a:t>
            </a:r>
            <a:r>
              <a:rPr lang="lt-LT" sz="1458" b="1" dirty="0">
                <a:solidFill>
                  <a:srgbClr val="092E68"/>
                </a:solidFill>
                <a:latin typeface="DM Sans" pitchFamily="34" charset="0"/>
                <a:ea typeface="DM Sans" pitchFamily="34" charset="-122"/>
                <a:cs typeface="DM Sans" pitchFamily="34" charset="-120"/>
              </a:rPr>
              <a:t>nėra pagrindimo.</a:t>
            </a:r>
            <a:endParaRPr lang="lt-LT" sz="1458" dirty="0">
              <a:solidFill>
                <a:srgbClr val="092E68"/>
              </a:solidFill>
              <a:latin typeface="DM Sans" pitchFamily="34" charset="0"/>
              <a:ea typeface="DM Sans" pitchFamily="34" charset="-122"/>
              <a:cs typeface="DM Sans" pitchFamily="34" charset="-120"/>
            </a:endParaRPr>
          </a:p>
          <a:p>
            <a:pPr>
              <a:lnSpc>
                <a:spcPts val="2375"/>
              </a:lnSpc>
            </a:pPr>
            <a:r>
              <a:rPr lang="lt-LT" sz="1458" dirty="0">
                <a:solidFill>
                  <a:srgbClr val="092E68"/>
                </a:solidFill>
                <a:latin typeface="DM Sans" pitchFamily="34" charset="0"/>
              </a:rPr>
              <a:t>Nepagrįstas skirtingų objektų apjungimas į vieną</a:t>
            </a:r>
            <a:endParaRPr lang="en-US" sz="1458" dirty="0"/>
          </a:p>
        </p:txBody>
      </p:sp>
      <p:sp>
        <p:nvSpPr>
          <p:cNvPr id="15" name="Shape 4">
            <a:extLst>
              <a:ext uri="{FF2B5EF4-FFF2-40B4-BE49-F238E27FC236}">
                <a16:creationId xmlns:a16="http://schemas.microsoft.com/office/drawing/2014/main" id="{A2EA0D3E-F752-2BA4-398F-F779B61E30D1}"/>
              </a:ext>
            </a:extLst>
          </p:cNvPr>
          <p:cNvSpPr/>
          <p:nvPr/>
        </p:nvSpPr>
        <p:spPr>
          <a:xfrm>
            <a:off x="6905526" y="4438599"/>
            <a:ext cx="3496965" cy="2011482"/>
          </a:xfrm>
          <a:prstGeom prst="roundRect">
            <a:avLst>
              <a:gd name="adj" fmla="val 5654"/>
            </a:avLst>
          </a:prstGeom>
          <a:solidFill>
            <a:srgbClr val="D0E1FB"/>
          </a:solidFill>
          <a:ln w="7620">
            <a:solidFill>
              <a:srgbClr val="B6C7E1"/>
            </a:solidFill>
            <a:prstDash val="solid"/>
          </a:ln>
        </p:spPr>
        <p:txBody>
          <a:bodyPr/>
          <a:lstStyle/>
          <a:p>
            <a:endParaRPr lang="lt-LT" sz="1500"/>
          </a:p>
        </p:txBody>
      </p:sp>
      <p:sp>
        <p:nvSpPr>
          <p:cNvPr id="16" name="Text 5">
            <a:extLst>
              <a:ext uri="{FF2B5EF4-FFF2-40B4-BE49-F238E27FC236}">
                <a16:creationId xmlns:a16="http://schemas.microsoft.com/office/drawing/2014/main" id="{1E3A858F-9DFF-E165-B569-6CC9B4B86892}"/>
              </a:ext>
            </a:extLst>
          </p:cNvPr>
          <p:cNvSpPr/>
          <p:nvPr/>
        </p:nvSpPr>
        <p:spPr>
          <a:xfrm>
            <a:off x="7100888" y="4633961"/>
            <a:ext cx="2362696" cy="295275"/>
          </a:xfrm>
          <a:prstGeom prst="rect">
            <a:avLst/>
          </a:prstGeom>
          <a:noFill/>
          <a:ln/>
        </p:spPr>
        <p:txBody>
          <a:bodyPr wrap="none" lIns="0" tIns="0" rIns="0" bIns="0" rtlCol="0" anchor="t"/>
          <a:lstStyle/>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Dirbtinis skaidymas į dalis</a:t>
            </a:r>
            <a:endParaRPr lang="en-US" sz="1833" dirty="0"/>
          </a:p>
        </p:txBody>
      </p:sp>
      <p:sp>
        <p:nvSpPr>
          <p:cNvPr id="17" name="Text 6">
            <a:extLst>
              <a:ext uri="{FF2B5EF4-FFF2-40B4-BE49-F238E27FC236}">
                <a16:creationId xmlns:a16="http://schemas.microsoft.com/office/drawing/2014/main" id="{CA7BBCB6-AAE1-4DC7-8FDD-5C31FABE5D87}"/>
              </a:ext>
            </a:extLst>
          </p:cNvPr>
          <p:cNvSpPr/>
          <p:nvPr/>
        </p:nvSpPr>
        <p:spPr>
          <a:xfrm>
            <a:off x="7100887" y="5042643"/>
            <a:ext cx="3106242"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Vientisas objektas išskaidomas tam, kad pasirinkti paprastesnį būdą, išvengti pirkimo perdavimo CPO.</a:t>
            </a:r>
            <a:endParaRPr lang="en-US" sz="1458"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0A912-B3FC-8CE1-CD52-A9023C9F5EF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8F0550AF-0B95-C2C9-8A1E-FF3152984E1E}"/>
              </a:ext>
            </a:extLst>
          </p:cNvPr>
          <p:cNvSpPr/>
          <p:nvPr/>
        </p:nvSpPr>
        <p:spPr>
          <a:xfrm>
            <a:off x="661492" y="446332"/>
            <a:ext cx="5645745" cy="590649"/>
          </a:xfrm>
          <a:prstGeom prst="rect">
            <a:avLst/>
          </a:prstGeom>
          <a:noFill/>
          <a:ln/>
        </p:spPr>
        <p:txBody>
          <a:bodyPr wrap="none" lIns="0" tIns="0" rIns="0" bIns="0" rtlCol="0" anchor="t"/>
          <a:lstStyle/>
          <a:p>
            <a:pPr>
              <a:lnSpc>
                <a:spcPts val="4625"/>
              </a:lnSpc>
            </a:pPr>
            <a:r>
              <a:rPr lang="lt-LT" sz="3708" b="1" dirty="0">
                <a:solidFill>
                  <a:srgbClr val="092E68"/>
                </a:solidFill>
                <a:latin typeface="DM Serif Display Bold" pitchFamily="34" charset="0"/>
                <a:ea typeface="DM Serif Display Bold" pitchFamily="34" charset="-122"/>
                <a:cs typeface="DM Serif Display Bold" pitchFamily="34" charset="-120"/>
              </a:rPr>
              <a:t>Neskaidymas į dalis, </a:t>
            </a:r>
          </a:p>
          <a:p>
            <a:pPr>
              <a:lnSpc>
                <a:spcPts val="4625"/>
              </a:lnSpc>
            </a:pPr>
            <a:r>
              <a:rPr lang="lt-LT" sz="3708" b="1" dirty="0">
                <a:solidFill>
                  <a:srgbClr val="092E68"/>
                </a:solidFill>
                <a:latin typeface="DM Serif Display Bold" pitchFamily="34" charset="0"/>
                <a:ea typeface="DM Serif Display Bold" pitchFamily="34" charset="-122"/>
                <a:cs typeface="DM Serif Display Bold" pitchFamily="34" charset="-120"/>
              </a:rPr>
              <a:t>Skirtingų </a:t>
            </a:r>
            <a:r>
              <a:rPr lang="lt-LT" sz="3708" b="1" dirty="0" err="1">
                <a:solidFill>
                  <a:srgbClr val="092E68"/>
                </a:solidFill>
                <a:latin typeface="DM Serif Display Bold" pitchFamily="34" charset="0"/>
                <a:ea typeface="DM Serif Display Bold" pitchFamily="34" charset="-122"/>
                <a:cs typeface="DM Serif Display Bold" pitchFamily="34" charset="-120"/>
              </a:rPr>
              <a:t>obj</a:t>
            </a:r>
            <a:r>
              <a:rPr lang="lt-LT" sz="3708" b="1" dirty="0">
                <a:solidFill>
                  <a:srgbClr val="092E68"/>
                </a:solidFill>
                <a:latin typeface="DM Serif Display Bold" pitchFamily="34" charset="0"/>
                <a:ea typeface="DM Serif Display Bold" pitchFamily="34" charset="-122"/>
                <a:cs typeface="DM Serif Display Bold" pitchFamily="34" charset="-120"/>
              </a:rPr>
              <a:t>. sujungimas į vieną</a:t>
            </a:r>
            <a:endParaRPr lang="en-US" sz="3708" dirty="0"/>
          </a:p>
        </p:txBody>
      </p:sp>
      <p:sp>
        <p:nvSpPr>
          <p:cNvPr id="4" name="Text 1">
            <a:extLst>
              <a:ext uri="{FF2B5EF4-FFF2-40B4-BE49-F238E27FC236}">
                <a16:creationId xmlns:a16="http://schemas.microsoft.com/office/drawing/2014/main" id="{4862AEBF-0FAF-B25C-1577-D1E11B92407F}"/>
              </a:ext>
            </a:extLst>
          </p:cNvPr>
          <p:cNvSpPr/>
          <p:nvPr/>
        </p:nvSpPr>
        <p:spPr>
          <a:xfrm>
            <a:off x="661492" y="2150944"/>
            <a:ext cx="7497902"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Pavyzdžiui: Perkami pastato remonto darbai. Techniniame projekte (kiekių žiniaraščiuose) numatyta įsigyti ir tokius objektus kaip šiukšlių dėžės, baldai, nešiojamas kompiuteris, bulvių tarkavimo mašinos, šaldytuvai, maisto „atleidimo“ linijos (žr. taip pat e3K-3-508-248/2018)</a:t>
            </a:r>
            <a:endParaRPr lang="en-US" sz="1458" dirty="0"/>
          </a:p>
        </p:txBody>
      </p:sp>
      <p:sp>
        <p:nvSpPr>
          <p:cNvPr id="5" name="Text 1">
            <a:extLst>
              <a:ext uri="{FF2B5EF4-FFF2-40B4-BE49-F238E27FC236}">
                <a16:creationId xmlns:a16="http://schemas.microsoft.com/office/drawing/2014/main" id="{F90E9800-FD9A-BCF2-1188-16572D343355}"/>
              </a:ext>
            </a:extLst>
          </p:cNvPr>
          <p:cNvSpPr/>
          <p:nvPr/>
        </p:nvSpPr>
        <p:spPr>
          <a:xfrm>
            <a:off x="661492" y="3712876"/>
            <a:ext cx="7497902"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Pavyzdžiui: Perkama laboratorinė, medicininė įranga. Nurodyta, kad įranga turi būti komplektuojama su kompiuteriu, nurodomi jo parametrai, monitoriaus parametrai. Kartu taip pat perkamas ir stalas įrangai pastatyti.  (Panaši situacija: VPT 2025-03-28 Nr. 4S-361)</a:t>
            </a:r>
            <a:endParaRPr lang="en-US" sz="1458" dirty="0"/>
          </a:p>
        </p:txBody>
      </p:sp>
      <p:pic>
        <p:nvPicPr>
          <p:cNvPr id="6" name="Picture 2" descr="Generated image">
            <a:extLst>
              <a:ext uri="{FF2B5EF4-FFF2-40B4-BE49-F238E27FC236}">
                <a16:creationId xmlns:a16="http://schemas.microsoft.com/office/drawing/2014/main" id="{A5FAD63D-3A54-A5E0-EDD3-D689B442F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6180" y="0"/>
            <a:ext cx="3715820" cy="371582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Generated image">
            <a:extLst>
              <a:ext uri="{FF2B5EF4-FFF2-40B4-BE49-F238E27FC236}">
                <a16:creationId xmlns:a16="http://schemas.microsoft.com/office/drawing/2014/main" id="{0E14F2B2-DBC5-0BA0-3C87-21080F60D5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6180" y="3142180"/>
            <a:ext cx="3715820" cy="3715820"/>
          </a:xfrm>
          <a:prstGeom prst="rect">
            <a:avLst/>
          </a:prstGeom>
          <a:noFill/>
          <a:extLst>
            <a:ext uri="{909E8E84-426E-40DD-AFC4-6F175D3DCCD1}">
              <a14:hiddenFill xmlns:a14="http://schemas.microsoft.com/office/drawing/2010/main">
                <a:solidFill>
                  <a:srgbClr val="FFFFFF"/>
                </a:solidFill>
              </a14:hiddenFill>
            </a:ext>
          </a:extLst>
        </p:spPr>
      </p:pic>
      <p:sp>
        <p:nvSpPr>
          <p:cNvPr id="2" name="Text 1">
            <a:extLst>
              <a:ext uri="{FF2B5EF4-FFF2-40B4-BE49-F238E27FC236}">
                <a16:creationId xmlns:a16="http://schemas.microsoft.com/office/drawing/2014/main" id="{655B3185-47B1-29EF-BCC4-D0CBD19664B9}"/>
              </a:ext>
            </a:extLst>
          </p:cNvPr>
          <p:cNvSpPr/>
          <p:nvPr/>
        </p:nvSpPr>
        <p:spPr>
          <a:xfrm>
            <a:off x="661492" y="5201202"/>
            <a:ext cx="7497902" cy="604838"/>
          </a:xfrm>
          <a:prstGeom prst="rect">
            <a:avLst/>
          </a:prstGeom>
          <a:noFill/>
          <a:ln/>
        </p:spPr>
        <p:txBody>
          <a:bodyPr wrap="square" lIns="0" tIns="0" rIns="0" bIns="0" rtlCol="0" anchor="t"/>
          <a:lstStyle/>
          <a:p>
            <a:pPr>
              <a:lnSpc>
                <a:spcPts val="2375"/>
              </a:lnSpc>
            </a:pPr>
            <a:r>
              <a:rPr lang="lt-LT" sz="1333" dirty="0">
                <a:solidFill>
                  <a:srgbClr val="092E68"/>
                </a:solidFill>
                <a:latin typeface="DM Sans" pitchFamily="34" charset="0"/>
                <a:ea typeface="DM Sans" pitchFamily="34" charset="-122"/>
                <a:cs typeface="DM Sans" pitchFamily="34" charset="-120"/>
              </a:rPr>
              <a:t>Pavyzdžiui „Pagrindimas: Pirkimas neskaidomas į dalis, nes perkama viena prekė. Faktinė situacija: TS Pirkimo objektas apima kompiuterinį tomografą, dirbtinės plaučių ventiliacijos įrangą, virtualią tarnybinę stotį (serverį), tarnybinę stotį (centrinį serverį), radiologo darbo vietos kompiuterį, &lt;....&gt; (VPT 2025-02-14 Nr. 4S-177)</a:t>
            </a:r>
            <a:endParaRPr lang="en-US" sz="1333" dirty="0"/>
          </a:p>
        </p:txBody>
      </p:sp>
    </p:spTree>
    <p:extLst>
      <p:ext uri="{BB962C8B-B14F-4D97-AF65-F5344CB8AC3E}">
        <p14:creationId xmlns:p14="http://schemas.microsoft.com/office/powerpoint/2010/main" val="1089653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3BE04-6710-6FDB-4E13-140525B704F4}"/>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A5E11C1-DFB4-5C06-D6EF-1A5EA9196090}"/>
              </a:ext>
            </a:extLst>
          </p:cNvPr>
          <p:cNvSpPr/>
          <p:nvPr/>
        </p:nvSpPr>
        <p:spPr>
          <a:xfrm>
            <a:off x="661492" y="446332"/>
            <a:ext cx="5645745" cy="590649"/>
          </a:xfrm>
          <a:prstGeom prst="rect">
            <a:avLst/>
          </a:prstGeom>
          <a:noFill/>
          <a:ln/>
        </p:spPr>
        <p:txBody>
          <a:bodyPr wrap="none" lIns="0" tIns="0" rIns="0" bIns="0" rtlCol="0" anchor="t"/>
          <a:lstStyle/>
          <a:p>
            <a:pPr>
              <a:lnSpc>
                <a:spcPts val="4625"/>
              </a:lnSpc>
            </a:pPr>
            <a:r>
              <a:rPr lang="lt-LT" sz="3708" b="1" dirty="0">
                <a:solidFill>
                  <a:srgbClr val="092E68"/>
                </a:solidFill>
                <a:latin typeface="DM Serif Display Bold" pitchFamily="34" charset="0"/>
                <a:ea typeface="DM Serif Display Bold" pitchFamily="34" charset="-122"/>
                <a:cs typeface="DM Serif Display Bold" pitchFamily="34" charset="-120"/>
              </a:rPr>
              <a:t>Dirbtinis skaidymas į dalis</a:t>
            </a:r>
            <a:endParaRPr lang="en-US" sz="3708" dirty="0"/>
          </a:p>
        </p:txBody>
      </p:sp>
      <p:sp>
        <p:nvSpPr>
          <p:cNvPr id="4" name="Text 1">
            <a:extLst>
              <a:ext uri="{FF2B5EF4-FFF2-40B4-BE49-F238E27FC236}">
                <a16:creationId xmlns:a16="http://schemas.microsoft.com/office/drawing/2014/main" id="{9FB9B69B-21BC-D13E-B1FC-391603517BCA}"/>
              </a:ext>
            </a:extLst>
          </p:cNvPr>
          <p:cNvSpPr/>
          <p:nvPr/>
        </p:nvSpPr>
        <p:spPr>
          <a:xfrm>
            <a:off x="661492" y="2150944"/>
            <a:ext cx="6297018"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Pavyzdžiui, perkami mokyklos trijų kabinetų (chemijos, matematikos ir fizikos) remonto darbai. Kiekvienos iš sutarčių vertė yra apie 14 000 eurų be PVM, darbai panašūs, sutartis sudaroma panašiu metu, su tuo pačiu tiekėju neskelbiamos apklausos būdu. </a:t>
            </a:r>
            <a:endParaRPr lang="en-US" sz="1458" dirty="0"/>
          </a:p>
        </p:txBody>
      </p:sp>
      <p:sp>
        <p:nvSpPr>
          <p:cNvPr id="5" name="Text 1">
            <a:extLst>
              <a:ext uri="{FF2B5EF4-FFF2-40B4-BE49-F238E27FC236}">
                <a16:creationId xmlns:a16="http://schemas.microsoft.com/office/drawing/2014/main" id="{A0DDC4EA-2EDC-3B8C-5DBE-11C6212A208A}"/>
              </a:ext>
            </a:extLst>
          </p:cNvPr>
          <p:cNvSpPr/>
          <p:nvPr/>
        </p:nvSpPr>
        <p:spPr>
          <a:xfrm>
            <a:off x="661492" y="4384147"/>
            <a:ext cx="6297018"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Perkami baldai. Panašiu metu sudaroma keletas sutarčių: viena dėl stalų, kita dėl spintų, trečia dėl kėdžių. Apklausiamas (neskelbiant pirkimo) vienas ir tas pats tiekėjas, kiekvienos iš sutarčių vertė yra vos žemiau 15 000 Eur be PVM. </a:t>
            </a:r>
            <a:r>
              <a:rPr lang="lt-LT" sz="1458" i="1" dirty="0">
                <a:solidFill>
                  <a:srgbClr val="092E68"/>
                </a:solidFill>
                <a:latin typeface="DM Sans" pitchFamily="34" charset="0"/>
                <a:ea typeface="DM Sans" pitchFamily="34" charset="-122"/>
                <a:cs typeface="DM Sans" pitchFamily="34" charset="-120"/>
              </a:rPr>
              <a:t>(Palyginkime su tokiu pačiu, taip pat išskaidytu į pirkimo dalis skelbiamu pirkimu)</a:t>
            </a:r>
            <a:endParaRPr lang="en-US" sz="1458" i="1" dirty="0"/>
          </a:p>
        </p:txBody>
      </p:sp>
      <p:pic>
        <p:nvPicPr>
          <p:cNvPr id="2052" name="Picture 4" descr="Generated image">
            <a:extLst>
              <a:ext uri="{FF2B5EF4-FFF2-40B4-BE49-F238E27FC236}">
                <a16:creationId xmlns:a16="http://schemas.microsoft.com/office/drawing/2014/main" id="{E39824AD-8918-3CED-479F-7592AAF392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36112" y="0"/>
            <a:ext cx="3655888" cy="365588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enerated image">
            <a:extLst>
              <a:ext uri="{FF2B5EF4-FFF2-40B4-BE49-F238E27FC236}">
                <a16:creationId xmlns:a16="http://schemas.microsoft.com/office/drawing/2014/main" id="{A4B96061-A24D-B3C9-84E8-340819BFDB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36113" y="3202113"/>
            <a:ext cx="3655888" cy="3655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075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2" y="2689523"/>
            <a:ext cx="5645745" cy="590649"/>
          </a:xfrm>
          <a:prstGeom prst="rect">
            <a:avLst/>
          </a:prstGeom>
          <a:noFill/>
          <a:ln/>
        </p:spPr>
        <p:txBody>
          <a:bodyPr wrap="non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Kvalifikacijos Reikalavimai</a:t>
            </a:r>
            <a:endParaRPr lang="en-US" sz="3708" dirty="0"/>
          </a:p>
        </p:txBody>
      </p:sp>
      <p:sp>
        <p:nvSpPr>
          <p:cNvPr id="4" name="Text 1"/>
          <p:cNvSpPr/>
          <p:nvPr/>
        </p:nvSpPr>
        <p:spPr>
          <a:xfrm>
            <a:off x="661492" y="3563640"/>
            <a:ext cx="6297018" cy="604838"/>
          </a:xfrm>
          <a:prstGeom prst="rect">
            <a:avLst/>
          </a:prstGeom>
          <a:noFill/>
          <a:ln/>
        </p:spPr>
        <p:txBody>
          <a:bodyPr wrap="squar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Tiekėjo pajėgumas ir pasirengimas tinkamai įvykdyti įsipareigojimus pagal viešojo pirkimo sutartį</a:t>
            </a:r>
            <a:endParaRPr lang="en-US" sz="1458"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1F9B5-DE64-25A6-7B3A-74640AEBD2F3}"/>
              </a:ext>
            </a:extLst>
          </p:cNvPr>
          <p:cNvSpPr>
            <a:spLocks noGrp="1"/>
          </p:cNvSpPr>
          <p:nvPr>
            <p:ph type="title"/>
          </p:nvPr>
        </p:nvSpPr>
        <p:spPr>
          <a:xfrm>
            <a:off x="479425" y="2217795"/>
            <a:ext cx="5815049" cy="1951892"/>
          </a:xfrm>
        </p:spPr>
        <p:txBody>
          <a:bodyPr/>
          <a:lstStyle/>
          <a:p>
            <a:pPr algn="just"/>
            <a:r>
              <a:rPr lang="pl-PL" sz="3500" dirty="0">
                <a:ea typeface="Times New Roman" panose="02020603050405020304" pitchFamily="18" charset="0"/>
                <a:cs typeface="Times New Roman" panose="02020603050405020304" pitchFamily="18" charset="0"/>
              </a:rPr>
              <a:t>P</a:t>
            </a:r>
            <a:r>
              <a:rPr lang="lt-LT" sz="3500" dirty="0" err="1">
                <a:ea typeface="Times New Roman" panose="02020603050405020304" pitchFamily="18" charset="0"/>
                <a:cs typeface="Times New Roman" panose="02020603050405020304" pitchFamily="18" charset="0"/>
              </a:rPr>
              <a:t>rojektų</a:t>
            </a:r>
            <a:r>
              <a:rPr lang="lt-LT" sz="3500" dirty="0">
                <a:ea typeface="Times New Roman" panose="02020603050405020304" pitchFamily="18" charset="0"/>
                <a:cs typeface="Times New Roman" panose="02020603050405020304" pitchFamily="18" charset="0"/>
              </a:rPr>
              <a:t> įgyvendinimo planų vertinimas ir administravimas: einamieji klausimai ir praktiniai aspektai</a:t>
            </a:r>
            <a:endParaRPr lang="en-LT" sz="3500" dirty="0"/>
          </a:p>
        </p:txBody>
      </p:sp>
      <p:sp>
        <p:nvSpPr>
          <p:cNvPr id="3" name="Text Placeholder 2">
            <a:extLst>
              <a:ext uri="{FF2B5EF4-FFF2-40B4-BE49-F238E27FC236}">
                <a16:creationId xmlns:a16="http://schemas.microsoft.com/office/drawing/2014/main" id="{991ED9C7-FFBA-FF0E-B408-731458370200}"/>
              </a:ext>
            </a:extLst>
          </p:cNvPr>
          <p:cNvSpPr>
            <a:spLocks noGrp="1"/>
          </p:cNvSpPr>
          <p:nvPr>
            <p:ph type="body" sz="quarter" idx="10"/>
          </p:nvPr>
        </p:nvSpPr>
        <p:spPr>
          <a:xfrm>
            <a:off x="638914" y="5381019"/>
            <a:ext cx="3817394" cy="493395"/>
          </a:xfrm>
        </p:spPr>
        <p:txBody>
          <a:bodyPr/>
          <a:lstStyle/>
          <a:p>
            <a:endParaRPr lang="lt-LT" sz="1800" dirty="0">
              <a:solidFill>
                <a:schemeClr val="bg1"/>
              </a:solidFill>
            </a:endParaRPr>
          </a:p>
          <a:p>
            <a:endParaRPr lang="lt-LT" sz="1800" dirty="0">
              <a:solidFill>
                <a:schemeClr val="bg1"/>
              </a:solidFill>
            </a:endParaRPr>
          </a:p>
          <a:p>
            <a:endParaRPr lang="lt-LT" sz="1800" dirty="0">
              <a:solidFill>
                <a:schemeClr val="accent3">
                  <a:lumMod val="50000"/>
                </a:schemeClr>
              </a:solidFill>
            </a:endParaRPr>
          </a:p>
          <a:p>
            <a:r>
              <a:rPr lang="lt-LT" sz="1800" dirty="0">
                <a:solidFill>
                  <a:schemeClr val="accent3">
                    <a:lumMod val="50000"/>
                  </a:schemeClr>
                </a:solidFill>
              </a:rPr>
              <a:t>2026 m. balandžio  14 d. </a:t>
            </a:r>
            <a:endParaRPr lang="en-LT" sz="1800" dirty="0">
              <a:solidFill>
                <a:schemeClr val="accent3">
                  <a:lumMod val="50000"/>
                </a:schemeClr>
              </a:solidFill>
            </a:endParaRPr>
          </a:p>
        </p:txBody>
      </p:sp>
      <p:pic>
        <p:nvPicPr>
          <p:cNvPr id="5" name="Picture 4">
            <a:extLst>
              <a:ext uri="{FF2B5EF4-FFF2-40B4-BE49-F238E27FC236}">
                <a16:creationId xmlns:a16="http://schemas.microsoft.com/office/drawing/2014/main" id="{231A8720-33AD-7ACD-612E-CF7B53697E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6013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1365" y="472480"/>
            <a:ext cx="8974336" cy="536972"/>
          </a:xfrm>
          <a:prstGeom prst="rect">
            <a:avLst/>
          </a:prstGeom>
          <a:noFill/>
          <a:ln/>
        </p:spPr>
        <p:txBody>
          <a:bodyPr wrap="none" lIns="0" tIns="0" rIns="0" bIns="0" rtlCol="0" anchor="t"/>
          <a:lstStyle/>
          <a:p>
            <a:pPr>
              <a:lnSpc>
                <a:spcPts val="4208"/>
              </a:lnSpc>
            </a:pPr>
            <a:r>
              <a:rPr lang="en-US" sz="3375" b="1" dirty="0">
                <a:solidFill>
                  <a:srgbClr val="092E68"/>
                </a:solidFill>
                <a:latin typeface="DM Serif Display Bold" pitchFamily="34" charset="0"/>
                <a:ea typeface="DM Serif Display Bold" pitchFamily="34" charset="-122"/>
                <a:cs typeface="DM Serif Display Bold" pitchFamily="34" charset="-120"/>
              </a:rPr>
              <a:t>Klaida: Neproporcingi reikalavimai atestavimui</a:t>
            </a:r>
            <a:endParaRPr lang="en-US" sz="3375" dirty="0"/>
          </a:p>
        </p:txBody>
      </p:sp>
      <p:sp>
        <p:nvSpPr>
          <p:cNvPr id="3" name="Text 1"/>
          <p:cNvSpPr/>
          <p:nvPr/>
        </p:nvSpPr>
        <p:spPr>
          <a:xfrm>
            <a:off x="601365" y="1438870"/>
            <a:ext cx="2147987" cy="268486"/>
          </a:xfrm>
          <a:prstGeom prst="rect">
            <a:avLst/>
          </a:prstGeom>
          <a:noFill/>
          <a:ln/>
        </p:spPr>
        <p:txBody>
          <a:bodyPr wrap="none" lIns="0" tIns="0" rIns="0" bIns="0" rtlCol="0" anchor="t"/>
          <a:lstStyle/>
          <a:p>
            <a:pPr>
              <a:lnSpc>
                <a:spcPts val="2083"/>
              </a:lnSpc>
            </a:pPr>
            <a:r>
              <a:rPr lang="en-US" sz="1667" b="1" dirty="0">
                <a:solidFill>
                  <a:srgbClr val="092E68"/>
                </a:solidFill>
                <a:latin typeface="DM Serif Display Bold" pitchFamily="34" charset="0"/>
                <a:ea typeface="DM Serif Display Bold" pitchFamily="34" charset="-122"/>
                <a:cs typeface="DM Serif Display Bold" pitchFamily="34" charset="-120"/>
              </a:rPr>
              <a:t>Pavyzdys</a:t>
            </a:r>
            <a:endParaRPr lang="en-US" sz="1667" dirty="0"/>
          </a:p>
        </p:txBody>
      </p:sp>
      <p:sp>
        <p:nvSpPr>
          <p:cNvPr id="4" name="Text 2"/>
          <p:cNvSpPr/>
          <p:nvPr/>
        </p:nvSpPr>
        <p:spPr>
          <a:xfrm>
            <a:off x="601365" y="1879104"/>
            <a:ext cx="5285085" cy="549870"/>
          </a:xfrm>
          <a:prstGeom prst="rect">
            <a:avLst/>
          </a:prstGeom>
          <a:noFill/>
          <a:ln/>
        </p:spPr>
        <p:txBody>
          <a:bodyPr wrap="square" lIns="0" tIns="0" rIns="0" bIns="0" rtlCol="0" anchor="t"/>
          <a:lstStyle/>
          <a:p>
            <a:pPr>
              <a:lnSpc>
                <a:spcPts val="2125"/>
              </a:lnSpc>
            </a:pPr>
            <a:r>
              <a:rPr lang="en-US" sz="2000" dirty="0">
                <a:solidFill>
                  <a:srgbClr val="092E68"/>
                </a:solidFill>
                <a:latin typeface="DM Sans" pitchFamily="34" charset="0"/>
                <a:ea typeface="DM Sans" pitchFamily="34" charset="-122"/>
                <a:cs typeface="DM Sans" pitchFamily="34" charset="-120"/>
              </a:rPr>
              <a:t>Techninės priežiūros paslaugoms reikalaujamas ypatingo statinio </a:t>
            </a:r>
            <a:r>
              <a:rPr lang="en-US" sz="2000" u="sng" dirty="0">
                <a:solidFill>
                  <a:srgbClr val="092E68"/>
                </a:solidFill>
                <a:latin typeface="DM Sans" pitchFamily="34" charset="0"/>
                <a:ea typeface="DM Sans" pitchFamily="34" charset="-122"/>
                <a:cs typeface="DM Sans" pitchFamily="34" charset="-120"/>
              </a:rPr>
              <a:t>projekto vadovo</a:t>
            </a:r>
            <a:r>
              <a:rPr lang="en-US" sz="2000" dirty="0">
                <a:solidFill>
                  <a:srgbClr val="092E68"/>
                </a:solidFill>
                <a:latin typeface="DM Sans" pitchFamily="34" charset="0"/>
                <a:ea typeface="DM Sans" pitchFamily="34" charset="-122"/>
                <a:cs typeface="DM Sans" pitchFamily="34" charset="-120"/>
              </a:rPr>
              <a:t> atestatas</a:t>
            </a:r>
            <a:endParaRPr lang="en-US" sz="2000" dirty="0"/>
          </a:p>
        </p:txBody>
      </p:sp>
      <p:sp>
        <p:nvSpPr>
          <p:cNvPr id="5" name="Text 3"/>
          <p:cNvSpPr/>
          <p:nvPr/>
        </p:nvSpPr>
        <p:spPr>
          <a:xfrm>
            <a:off x="601365" y="2890215"/>
            <a:ext cx="5285085" cy="549870"/>
          </a:xfrm>
          <a:prstGeom prst="rect">
            <a:avLst/>
          </a:prstGeom>
          <a:noFill/>
          <a:ln/>
        </p:spPr>
        <p:txBody>
          <a:bodyPr wrap="square" lIns="0" tIns="0" rIns="0" bIns="0" rtlCol="0" anchor="t"/>
          <a:lstStyle/>
          <a:p>
            <a:pPr>
              <a:lnSpc>
                <a:spcPts val="2125"/>
              </a:lnSpc>
            </a:pPr>
            <a:r>
              <a:rPr lang="en-US" sz="2000" b="1" dirty="0">
                <a:solidFill>
                  <a:srgbClr val="092E68"/>
                </a:solidFill>
                <a:latin typeface="DM Sans" pitchFamily="34" charset="0"/>
                <a:ea typeface="DM Sans" pitchFamily="34" charset="-122"/>
                <a:cs typeface="DM Sans" pitchFamily="34" charset="-120"/>
              </a:rPr>
              <a:t>Problema:</a:t>
            </a:r>
            <a:r>
              <a:rPr lang="en-US" sz="2000" dirty="0">
                <a:solidFill>
                  <a:srgbClr val="092E68"/>
                </a:solidFill>
                <a:latin typeface="DM Sans" pitchFamily="34" charset="0"/>
                <a:ea typeface="DM Sans" pitchFamily="34" charset="-122"/>
                <a:cs typeface="DM Sans" pitchFamily="34" charset="-120"/>
              </a:rPr>
              <a:t> Perkamos techninės priežiūros, o ne projektavimo paslaugos</a:t>
            </a:r>
            <a:endParaRPr lang="en-US" sz="2000" dirty="0"/>
          </a:p>
        </p:txBody>
      </p:sp>
      <p:pic>
        <p:nvPicPr>
          <p:cNvPr id="6" name="Image 0" descr="preencoded.png"/>
          <p:cNvPicPr>
            <a:picLocks noChangeAspect="1"/>
          </p:cNvPicPr>
          <p:nvPr/>
        </p:nvPicPr>
        <p:blipFill>
          <a:blip r:embed="rId3"/>
          <a:stretch>
            <a:fillRect/>
          </a:stretch>
        </p:blipFill>
        <p:spPr>
          <a:xfrm>
            <a:off x="6311900" y="1460401"/>
            <a:ext cx="5285085" cy="528508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558750" y="378691"/>
            <a:ext cx="6297018" cy="1181298"/>
          </a:xfrm>
          <a:prstGeom prst="rect">
            <a:avLst/>
          </a:prstGeom>
          <a:noFill/>
          <a:ln/>
        </p:spPr>
        <p:txBody>
          <a:bodyPr wrap="squar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Klaida: Pernelyg Specifiniai Reikalavimai</a:t>
            </a:r>
            <a:endParaRPr lang="en-US" sz="3708" dirty="0"/>
          </a:p>
        </p:txBody>
      </p:sp>
      <p:sp>
        <p:nvSpPr>
          <p:cNvPr id="4" name="Shape 1"/>
          <p:cNvSpPr/>
          <p:nvPr/>
        </p:nvSpPr>
        <p:spPr>
          <a:xfrm>
            <a:off x="558750" y="1843457"/>
            <a:ext cx="6297018" cy="1442343"/>
          </a:xfrm>
          <a:prstGeom prst="roundRect">
            <a:avLst>
              <a:gd name="adj" fmla="val 5504"/>
            </a:avLst>
          </a:prstGeom>
          <a:solidFill>
            <a:srgbClr val="DCDCDC"/>
          </a:solidFill>
          <a:ln w="30480">
            <a:solidFill>
              <a:srgbClr val="B6C7E1"/>
            </a:solidFill>
            <a:prstDash val="solid"/>
          </a:ln>
        </p:spPr>
        <p:txBody>
          <a:bodyPr/>
          <a:lstStyle/>
          <a:p>
            <a:endParaRPr lang="lt-LT" sz="1500"/>
          </a:p>
        </p:txBody>
      </p:sp>
      <p:sp>
        <p:nvSpPr>
          <p:cNvPr id="5" name="Text 2"/>
          <p:cNvSpPr/>
          <p:nvPr/>
        </p:nvSpPr>
        <p:spPr>
          <a:xfrm>
            <a:off x="773162" y="2057868"/>
            <a:ext cx="2362696"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Projekto inžinierius</a:t>
            </a:r>
            <a:endParaRPr lang="en-US" sz="1833" dirty="0"/>
          </a:p>
        </p:txBody>
      </p:sp>
      <p:sp>
        <p:nvSpPr>
          <p:cNvPr id="6" name="Text 3"/>
          <p:cNvSpPr/>
          <p:nvPr/>
        </p:nvSpPr>
        <p:spPr>
          <a:xfrm>
            <a:off x="773162" y="2466551"/>
            <a:ext cx="5868193" cy="604838"/>
          </a:xfrm>
          <a:prstGeom prst="rect">
            <a:avLst/>
          </a:prstGeom>
          <a:noFill/>
          <a:ln/>
        </p:spPr>
        <p:txBody>
          <a:bodyPr wrap="squar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Reikalaujamas ypatingo statinio statybos </a:t>
            </a:r>
            <a:r>
              <a:rPr lang="en-US" sz="1458" dirty="0" err="1">
                <a:solidFill>
                  <a:srgbClr val="092E68"/>
                </a:solidFill>
                <a:latin typeface="DM Sans" pitchFamily="34" charset="0"/>
                <a:ea typeface="DM Sans" pitchFamily="34" charset="-122"/>
                <a:cs typeface="DM Sans" pitchFamily="34" charset="-120"/>
              </a:rPr>
              <a:t>vadovo</a:t>
            </a:r>
            <a:r>
              <a:rPr lang="en-US" sz="1458" dirty="0">
                <a:solidFill>
                  <a:srgbClr val="092E68"/>
                </a:solidFill>
                <a:latin typeface="DM Sans" pitchFamily="34" charset="0"/>
                <a:ea typeface="DM Sans" pitchFamily="34" charset="-122"/>
                <a:cs typeface="DM Sans" pitchFamily="34" charset="-120"/>
              </a:rPr>
              <a:t> </a:t>
            </a:r>
            <a:r>
              <a:rPr lang="en-US" sz="1458" dirty="0" err="1">
                <a:solidFill>
                  <a:srgbClr val="092E68"/>
                </a:solidFill>
                <a:latin typeface="DM Sans" pitchFamily="34" charset="0"/>
                <a:ea typeface="DM Sans" pitchFamily="34" charset="-122"/>
                <a:cs typeface="DM Sans" pitchFamily="34" charset="-120"/>
              </a:rPr>
              <a:t>atestatas</a:t>
            </a:r>
            <a:r>
              <a:rPr lang="lt-LT" sz="1458" dirty="0">
                <a:solidFill>
                  <a:srgbClr val="092E68"/>
                </a:solidFill>
                <a:latin typeface="DM Sans" pitchFamily="34" charset="0"/>
                <a:ea typeface="DM Sans" pitchFamily="34" charset="-122"/>
                <a:cs typeface="DM Sans" pitchFamily="34" charset="-120"/>
              </a:rPr>
              <a:t>, nors perkamos</a:t>
            </a:r>
            <a:r>
              <a:rPr lang="en-US" sz="1458" dirty="0">
                <a:solidFill>
                  <a:srgbClr val="092E68"/>
                </a:solidFill>
                <a:latin typeface="DM Sans" pitchFamily="34" charset="0"/>
                <a:ea typeface="DM Sans" pitchFamily="34" charset="-122"/>
                <a:cs typeface="DM Sans" pitchFamily="34" charset="-120"/>
              </a:rPr>
              <a:t> </a:t>
            </a:r>
            <a:r>
              <a:rPr lang="lt-LT" sz="1458" dirty="0">
                <a:solidFill>
                  <a:srgbClr val="092E68"/>
                </a:solidFill>
                <a:latin typeface="DM Sans" pitchFamily="34" charset="0"/>
                <a:ea typeface="DM Sans" pitchFamily="34" charset="-122"/>
                <a:cs typeface="DM Sans" pitchFamily="34" charset="-120"/>
              </a:rPr>
              <a:t>tik </a:t>
            </a:r>
            <a:r>
              <a:rPr lang="en-US" sz="1458" dirty="0" err="1">
                <a:solidFill>
                  <a:srgbClr val="092E68"/>
                </a:solidFill>
                <a:latin typeface="DM Sans" pitchFamily="34" charset="0"/>
                <a:ea typeface="DM Sans" pitchFamily="34" charset="-122"/>
                <a:cs typeface="DM Sans" pitchFamily="34" charset="-120"/>
              </a:rPr>
              <a:t>administravimo</a:t>
            </a:r>
            <a:r>
              <a:rPr lang="en-US" sz="1458" dirty="0">
                <a:solidFill>
                  <a:srgbClr val="092E68"/>
                </a:solidFill>
                <a:latin typeface="DM Sans" pitchFamily="34" charset="0"/>
                <a:ea typeface="DM Sans" pitchFamily="34" charset="-122"/>
                <a:cs typeface="DM Sans" pitchFamily="34" charset="-120"/>
              </a:rPr>
              <a:t> </a:t>
            </a:r>
            <a:r>
              <a:rPr lang="en-US" sz="1458" dirty="0" err="1">
                <a:solidFill>
                  <a:srgbClr val="092E68"/>
                </a:solidFill>
                <a:latin typeface="DM Sans" pitchFamily="34" charset="0"/>
                <a:ea typeface="DM Sans" pitchFamily="34" charset="-122"/>
                <a:cs typeface="DM Sans" pitchFamily="34" charset="-120"/>
              </a:rPr>
              <a:t>paslaugo</a:t>
            </a:r>
            <a:r>
              <a:rPr lang="lt-LT" sz="1458" dirty="0">
                <a:solidFill>
                  <a:srgbClr val="092E68"/>
                </a:solidFill>
                <a:latin typeface="DM Sans" pitchFamily="34" charset="0"/>
                <a:ea typeface="DM Sans" pitchFamily="34" charset="-122"/>
                <a:cs typeface="DM Sans" pitchFamily="34" charset="-120"/>
              </a:rPr>
              <a:t>s</a:t>
            </a:r>
            <a:endParaRPr lang="en-US" sz="1458" dirty="0"/>
          </a:p>
        </p:txBody>
      </p:sp>
      <p:sp>
        <p:nvSpPr>
          <p:cNvPr id="7" name="Shape 4"/>
          <p:cNvSpPr/>
          <p:nvPr/>
        </p:nvSpPr>
        <p:spPr>
          <a:xfrm>
            <a:off x="558750" y="3474812"/>
            <a:ext cx="6297018" cy="1442343"/>
          </a:xfrm>
          <a:prstGeom prst="roundRect">
            <a:avLst>
              <a:gd name="adj" fmla="val 5504"/>
            </a:avLst>
          </a:prstGeom>
          <a:solidFill>
            <a:srgbClr val="DCDCDC"/>
          </a:solidFill>
          <a:ln w="30480">
            <a:solidFill>
              <a:srgbClr val="B6C7E1"/>
            </a:solidFill>
            <a:prstDash val="solid"/>
          </a:ln>
        </p:spPr>
        <p:txBody>
          <a:bodyPr/>
          <a:lstStyle/>
          <a:p>
            <a:endParaRPr lang="lt-LT" sz="1500"/>
          </a:p>
        </p:txBody>
      </p:sp>
      <p:sp>
        <p:nvSpPr>
          <p:cNvPr id="8" name="Text 5"/>
          <p:cNvSpPr/>
          <p:nvPr/>
        </p:nvSpPr>
        <p:spPr>
          <a:xfrm>
            <a:off x="773162" y="3689223"/>
            <a:ext cx="2362696" cy="295275"/>
          </a:xfrm>
          <a:prstGeom prst="rect">
            <a:avLst/>
          </a:prstGeom>
          <a:noFill/>
          <a:ln/>
        </p:spPr>
        <p:txBody>
          <a:bodyPr wrap="none" lIns="0" tIns="0" rIns="0" bIns="0" rtlCol="0" anchor="t"/>
          <a:lstStyle/>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Viešųjų pirkimų specialistas teisininkas</a:t>
            </a:r>
            <a:endParaRPr lang="en-US" sz="1833" dirty="0"/>
          </a:p>
        </p:txBody>
      </p:sp>
      <p:sp>
        <p:nvSpPr>
          <p:cNvPr id="9" name="Text 6"/>
          <p:cNvSpPr/>
          <p:nvPr/>
        </p:nvSpPr>
        <p:spPr>
          <a:xfrm>
            <a:off x="773162" y="4097905"/>
            <a:ext cx="5868193"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Reikalaujama </a:t>
            </a:r>
            <a:r>
              <a:rPr lang="en-US" sz="1458" dirty="0">
                <a:solidFill>
                  <a:srgbClr val="092E68"/>
                </a:solidFill>
                <a:latin typeface="DM Sans" pitchFamily="34" charset="0"/>
                <a:ea typeface="DM Sans" pitchFamily="34" charset="-122"/>
                <a:cs typeface="DM Sans" pitchFamily="34" charset="-120"/>
              </a:rPr>
              <a:t>2 metų projektų </a:t>
            </a:r>
            <a:r>
              <a:rPr lang="en-US" sz="1458" dirty="0" err="1">
                <a:solidFill>
                  <a:srgbClr val="092E68"/>
                </a:solidFill>
                <a:latin typeface="DM Sans" pitchFamily="34" charset="0"/>
                <a:ea typeface="DM Sans" pitchFamily="34" charset="-122"/>
                <a:cs typeface="DM Sans" pitchFamily="34" charset="-120"/>
              </a:rPr>
              <a:t>administravimo</a:t>
            </a:r>
            <a:r>
              <a:rPr lang="en-US" sz="1458" dirty="0">
                <a:solidFill>
                  <a:srgbClr val="092E68"/>
                </a:solidFill>
                <a:latin typeface="DM Sans" pitchFamily="34" charset="0"/>
                <a:ea typeface="DM Sans" pitchFamily="34" charset="-122"/>
                <a:cs typeface="DM Sans" pitchFamily="34" charset="-120"/>
              </a:rPr>
              <a:t> </a:t>
            </a:r>
            <a:r>
              <a:rPr lang="lt-LT" sz="1458" dirty="0">
                <a:solidFill>
                  <a:srgbClr val="092E68"/>
                </a:solidFill>
                <a:latin typeface="DM Sans" pitchFamily="34" charset="0"/>
                <a:ea typeface="DM Sans" pitchFamily="34" charset="-122"/>
                <a:cs typeface="DM Sans" pitchFamily="34" charset="-120"/>
              </a:rPr>
              <a:t>patirtis.</a:t>
            </a:r>
            <a:endParaRPr lang="en-US" sz="1458"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743844"/>
            <a:ext cx="8340725" cy="590649"/>
          </a:xfrm>
          <a:prstGeom prst="rect">
            <a:avLst/>
          </a:prstGeom>
          <a:noFill/>
          <a:ln/>
        </p:spPr>
        <p:txBody>
          <a:bodyPr wrap="non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Klaida: </a:t>
            </a:r>
            <a:r>
              <a:rPr lang="en-US" sz="3708" b="1" dirty="0" err="1">
                <a:solidFill>
                  <a:srgbClr val="092E68"/>
                </a:solidFill>
                <a:latin typeface="DM Serif Display Bold" pitchFamily="34" charset="0"/>
                <a:ea typeface="DM Serif Display Bold" pitchFamily="34" charset="-122"/>
                <a:cs typeface="DM Serif Display Bold" pitchFamily="34" charset="-120"/>
              </a:rPr>
              <a:t>Netikslūs</a:t>
            </a:r>
            <a:r>
              <a:rPr lang="en-US" sz="3708" b="1" dirty="0">
                <a:solidFill>
                  <a:srgbClr val="092E68"/>
                </a:solidFill>
                <a:latin typeface="DM Serif Display Bold" pitchFamily="34" charset="0"/>
                <a:ea typeface="DM Serif Display Bold" pitchFamily="34" charset="-122"/>
                <a:cs typeface="DM Serif Display Bold" pitchFamily="34" charset="-120"/>
              </a:rPr>
              <a:t> </a:t>
            </a:r>
            <a:r>
              <a:rPr lang="lt-LT" sz="3708" b="1" dirty="0">
                <a:solidFill>
                  <a:srgbClr val="092E68"/>
                </a:solidFill>
                <a:latin typeface="DM Serif Display Bold" pitchFamily="34" charset="0"/>
                <a:ea typeface="DM Serif Display Bold" pitchFamily="34" charset="-122"/>
                <a:cs typeface="DM Serif Display Bold" pitchFamily="34" charset="-120"/>
              </a:rPr>
              <a:t>reikalavimai dėl statinių kategorijos, </a:t>
            </a:r>
          </a:p>
          <a:p>
            <a:pPr>
              <a:lnSpc>
                <a:spcPts val="4625"/>
              </a:lnSpc>
            </a:pPr>
            <a:r>
              <a:rPr lang="lt-LT" sz="3708" b="1" dirty="0">
                <a:solidFill>
                  <a:srgbClr val="092E68"/>
                </a:solidFill>
                <a:latin typeface="DM Serif Display Bold" pitchFamily="34" charset="0"/>
                <a:ea typeface="DM Serif Display Bold" pitchFamily="34" charset="-122"/>
                <a:cs typeface="DM Serif Display Bold" pitchFamily="34" charset="-120"/>
              </a:rPr>
              <a:t>Grupės, pogrupio, vykdomų darbų</a:t>
            </a:r>
            <a:endParaRPr lang="en-US" sz="3708" dirty="0"/>
          </a:p>
        </p:txBody>
      </p:sp>
      <p:sp>
        <p:nvSpPr>
          <p:cNvPr id="4" name="Text 2"/>
          <p:cNvSpPr/>
          <p:nvPr/>
        </p:nvSpPr>
        <p:spPr>
          <a:xfrm>
            <a:off x="661492" y="2040340"/>
            <a:ext cx="6336903" cy="302419"/>
          </a:xfrm>
          <a:prstGeom prst="rect">
            <a:avLst/>
          </a:prstGeom>
          <a:noFill/>
          <a:ln/>
        </p:spPr>
        <p:txBody>
          <a:bodyPr wrap="none" lIns="0" tIns="0" rIns="0" bIns="0" rtlCol="0" anchor="t"/>
          <a:lstStyle/>
          <a:p>
            <a:pPr>
              <a:lnSpc>
                <a:spcPts val="2375"/>
              </a:lnSpc>
            </a:pPr>
            <a:r>
              <a:rPr lang="lt-LT" sz="1458" dirty="0">
                <a:solidFill>
                  <a:srgbClr val="092E68"/>
                </a:solidFill>
                <a:latin typeface="DM Sans" pitchFamily="34" charset="0"/>
              </a:rPr>
              <a:t>1</a:t>
            </a:r>
            <a:r>
              <a:rPr lang="en-US" sz="1458" dirty="0">
                <a:solidFill>
                  <a:srgbClr val="092E68"/>
                </a:solidFill>
                <a:latin typeface="DM Sans" pitchFamily="34" charset="0"/>
              </a:rPr>
              <a:t>. </a:t>
            </a:r>
            <a:r>
              <a:rPr lang="en-US" sz="1458" dirty="0" err="1">
                <a:solidFill>
                  <a:srgbClr val="092E68"/>
                </a:solidFill>
                <a:latin typeface="DM Sans" pitchFamily="34" charset="0"/>
              </a:rPr>
              <a:t>Reikalaujama</a:t>
            </a:r>
            <a:r>
              <a:rPr lang="en-US" sz="1458" dirty="0">
                <a:solidFill>
                  <a:srgbClr val="092E68"/>
                </a:solidFill>
                <a:latin typeface="DM Sans" pitchFamily="34" charset="0"/>
              </a:rPr>
              <a:t> </a:t>
            </a:r>
            <a:r>
              <a:rPr lang="en-US" sz="1458" dirty="0" err="1">
                <a:solidFill>
                  <a:srgbClr val="092E68"/>
                </a:solidFill>
                <a:latin typeface="DM Sans" pitchFamily="34" charset="0"/>
              </a:rPr>
              <a:t>teis</a:t>
            </a:r>
            <a:r>
              <a:rPr lang="lt-LT" sz="1458" dirty="0">
                <a:solidFill>
                  <a:srgbClr val="092E68"/>
                </a:solidFill>
                <a:latin typeface="DM Sans" pitchFamily="34" charset="0"/>
              </a:rPr>
              <a:t>ės vykdyti darbus „ypatingame“ statinyje, nors statinys</a:t>
            </a:r>
          </a:p>
          <a:p>
            <a:pPr>
              <a:lnSpc>
                <a:spcPts val="2375"/>
              </a:lnSpc>
            </a:pPr>
            <a:r>
              <a:rPr lang="lt-LT" sz="1458" dirty="0">
                <a:solidFill>
                  <a:srgbClr val="092E68"/>
                </a:solidFill>
                <a:latin typeface="DM Sans" pitchFamily="34" charset="0"/>
              </a:rPr>
              <a:t>„neypatingas“.</a:t>
            </a:r>
          </a:p>
          <a:p>
            <a:pPr marL="285739" indent="-285739">
              <a:lnSpc>
                <a:spcPts val="2375"/>
              </a:lnSpc>
              <a:buAutoNum type="arabicPeriod"/>
            </a:pPr>
            <a:endParaRPr lang="lt-LT" sz="1458" dirty="0">
              <a:solidFill>
                <a:srgbClr val="092E68"/>
              </a:solidFill>
              <a:latin typeface="DM Sans" pitchFamily="34" charset="0"/>
              <a:ea typeface="DM Sans" pitchFamily="34" charset="-122"/>
              <a:cs typeface="DM Sans" pitchFamily="34" charset="-120"/>
            </a:endParaRPr>
          </a:p>
          <a:p>
            <a:pPr>
              <a:lnSpc>
                <a:spcPts val="2375"/>
              </a:lnSpc>
            </a:pPr>
            <a:r>
              <a:rPr lang="lt-LT" sz="1458" dirty="0">
                <a:solidFill>
                  <a:srgbClr val="092E68"/>
                </a:solidFill>
                <a:latin typeface="DM Sans" pitchFamily="34" charset="0"/>
                <a:ea typeface="DM Sans" pitchFamily="34" charset="-122"/>
                <a:cs typeface="DM Sans" pitchFamily="34" charset="-120"/>
              </a:rPr>
              <a:t>2. Reikalavime dėl teisės verstis veikla n</a:t>
            </a:r>
            <a:r>
              <a:rPr lang="en-US" sz="1458" dirty="0" err="1">
                <a:solidFill>
                  <a:srgbClr val="092E68"/>
                </a:solidFill>
                <a:latin typeface="DM Sans" pitchFamily="34" charset="0"/>
                <a:ea typeface="DM Sans" pitchFamily="34" charset="-122"/>
                <a:cs typeface="DM Sans" pitchFamily="34" charset="-120"/>
              </a:rPr>
              <a:t>urodyta</a:t>
            </a:r>
            <a:r>
              <a:rPr lang="en-US" sz="1458" dirty="0">
                <a:solidFill>
                  <a:srgbClr val="092E68"/>
                </a:solidFill>
                <a:latin typeface="DM Sans" pitchFamily="34" charset="0"/>
                <a:ea typeface="DM Sans" pitchFamily="34" charset="-122"/>
                <a:cs typeface="DM Sans" pitchFamily="34" charset="-120"/>
              </a:rPr>
              <a:t> tik statinių </a:t>
            </a:r>
            <a:r>
              <a:rPr lang="en-US" sz="1458" dirty="0" err="1">
                <a:solidFill>
                  <a:srgbClr val="092E68"/>
                </a:solidFill>
                <a:latin typeface="DM Sans" pitchFamily="34" charset="0"/>
                <a:ea typeface="DM Sans" pitchFamily="34" charset="-122"/>
                <a:cs typeface="DM Sans" pitchFamily="34" charset="-120"/>
              </a:rPr>
              <a:t>grupė</a:t>
            </a:r>
            <a:r>
              <a:rPr lang="en-US" sz="1458" dirty="0">
                <a:solidFill>
                  <a:srgbClr val="092E68"/>
                </a:solidFill>
                <a:latin typeface="DM Sans" pitchFamily="34" charset="0"/>
                <a:ea typeface="DM Sans" pitchFamily="34" charset="-122"/>
                <a:cs typeface="DM Sans" pitchFamily="34" charset="-120"/>
              </a:rPr>
              <a:t> – </a:t>
            </a:r>
            <a:endParaRPr lang="lt-LT" sz="1458" dirty="0">
              <a:solidFill>
                <a:srgbClr val="092E68"/>
              </a:solidFill>
              <a:latin typeface="DM Sans" pitchFamily="34" charset="0"/>
              <a:ea typeface="DM Sans" pitchFamily="34" charset="-122"/>
              <a:cs typeface="DM Sans" pitchFamily="34" charset="-120"/>
            </a:endParaRPr>
          </a:p>
          <a:p>
            <a:pPr>
              <a:lnSpc>
                <a:spcPts val="2375"/>
              </a:lnSpc>
            </a:pPr>
            <a:r>
              <a:rPr lang="lt-LT" sz="1458" dirty="0">
                <a:solidFill>
                  <a:srgbClr val="092E68"/>
                </a:solidFill>
                <a:latin typeface="DM Sans" pitchFamily="34" charset="0"/>
                <a:ea typeface="DM Sans" pitchFamily="34" charset="-122"/>
                <a:cs typeface="DM Sans" pitchFamily="34" charset="-120"/>
              </a:rPr>
              <a:t>„Inžineriniai statiniai“, bet nenurodyta kokie pogrupiai reikalaujami (Naftos tinklų,</a:t>
            </a:r>
          </a:p>
          <a:p>
            <a:pPr>
              <a:lnSpc>
                <a:spcPts val="2375"/>
              </a:lnSpc>
            </a:pPr>
            <a:r>
              <a:rPr lang="lt-LT" sz="1458" dirty="0">
                <a:solidFill>
                  <a:srgbClr val="092E68"/>
                </a:solidFill>
                <a:latin typeface="DM Sans" pitchFamily="34" charset="0"/>
              </a:rPr>
              <a:t>Dujų tinklų, vandentiekio tinklų, šilumos tinklų, nuotekų šalinimo tinklų, elektros</a:t>
            </a:r>
          </a:p>
          <a:p>
            <a:pPr>
              <a:lnSpc>
                <a:spcPts val="2375"/>
              </a:lnSpc>
            </a:pPr>
            <a:r>
              <a:rPr lang="lt-LT" sz="1458" dirty="0">
                <a:solidFill>
                  <a:srgbClr val="092E68"/>
                </a:solidFill>
                <a:latin typeface="DM Sans" pitchFamily="34" charset="0"/>
              </a:rPr>
              <a:t>Tinklų, ryšių (telekomunikacijų) tinklų)....</a:t>
            </a:r>
            <a:br>
              <a:rPr lang="lt-LT" sz="1458" dirty="0">
                <a:solidFill>
                  <a:srgbClr val="092E68"/>
                </a:solidFill>
                <a:latin typeface="DM Sans" pitchFamily="34" charset="0"/>
              </a:rPr>
            </a:br>
            <a:endParaRPr lang="lt-LT" sz="1458" dirty="0">
              <a:solidFill>
                <a:srgbClr val="092E68"/>
              </a:solidFill>
              <a:latin typeface="DM Sans" pitchFamily="34" charset="0"/>
            </a:endParaRPr>
          </a:p>
          <a:p>
            <a:pPr>
              <a:lnSpc>
                <a:spcPts val="2375"/>
              </a:lnSpc>
            </a:pPr>
            <a:r>
              <a:rPr lang="lt-LT" sz="1458" dirty="0">
                <a:solidFill>
                  <a:srgbClr val="092E68"/>
                </a:solidFill>
                <a:latin typeface="DM Sans" pitchFamily="34" charset="0"/>
              </a:rPr>
              <a:t>3. Reikalavime dėl teisės verstis veikla nurodyta tik „bendrieji statybos darbai“,</a:t>
            </a:r>
          </a:p>
          <a:p>
            <a:pPr>
              <a:lnSpc>
                <a:spcPts val="2375"/>
              </a:lnSpc>
            </a:pPr>
            <a:r>
              <a:rPr lang="lt-LT" sz="1458" dirty="0">
                <a:solidFill>
                  <a:srgbClr val="092E68"/>
                </a:solidFill>
                <a:latin typeface="DM Sans" pitchFamily="34" charset="0"/>
              </a:rPr>
              <a:t>bet nenurodyta kokie (pamatų duobių kasimas, stogo įrengimas, hidroizoliacija...)</a:t>
            </a:r>
            <a:br>
              <a:rPr lang="lt-LT" sz="1458" dirty="0">
                <a:solidFill>
                  <a:srgbClr val="092E68"/>
                </a:solidFill>
                <a:latin typeface="DM Sans" pitchFamily="34" charset="0"/>
              </a:rPr>
            </a:br>
            <a:endParaRPr lang="lt-LT" sz="1458" dirty="0">
              <a:solidFill>
                <a:srgbClr val="092E68"/>
              </a:solidFill>
              <a:latin typeface="DM Sans" pitchFamily="34" charset="0"/>
            </a:endParaRPr>
          </a:p>
          <a:p>
            <a:pPr>
              <a:lnSpc>
                <a:spcPts val="2375"/>
              </a:lnSpc>
            </a:pPr>
            <a:r>
              <a:rPr lang="lt-LT" sz="1458" dirty="0">
                <a:solidFill>
                  <a:srgbClr val="092E68"/>
                </a:solidFill>
                <a:latin typeface="DM Sans" pitchFamily="34" charset="0"/>
              </a:rPr>
              <a:t>4. Reikalavime dėl teisės verstis veikla nurodyta tik „apdailos darbai“, bet </a:t>
            </a:r>
          </a:p>
          <a:p>
            <a:pPr>
              <a:lnSpc>
                <a:spcPts val="2375"/>
              </a:lnSpc>
            </a:pPr>
            <a:r>
              <a:rPr lang="lt-LT" sz="1458" dirty="0">
                <a:solidFill>
                  <a:srgbClr val="092E68"/>
                </a:solidFill>
                <a:latin typeface="DM Sans" pitchFamily="34" charset="0"/>
              </a:rPr>
              <a:t>nenurodyta kokie (grindų įrengimas, fasadų šiltinimas, dažymas, tinkavimas ...</a:t>
            </a:r>
            <a:r>
              <a:rPr lang="en-US" sz="1458" dirty="0">
                <a:solidFill>
                  <a:srgbClr val="092E68"/>
                </a:solidFill>
                <a:latin typeface="DM Sans" pitchFamily="34" charset="0"/>
              </a:rPr>
              <a:t>)</a:t>
            </a:r>
            <a:br>
              <a:rPr lang="lt-LT" sz="1458" dirty="0">
                <a:solidFill>
                  <a:srgbClr val="092E68"/>
                </a:solidFill>
                <a:latin typeface="DM Sans" pitchFamily="34" charset="0"/>
              </a:rPr>
            </a:br>
            <a:endParaRPr lang="en-US" sz="1458" dirty="0">
              <a:solidFill>
                <a:srgbClr val="092E68"/>
              </a:solidFill>
              <a:latin typeface="DM Sans" pitchFamily="34" charset="0"/>
            </a:endParaRPr>
          </a:p>
          <a:p>
            <a:pPr>
              <a:lnSpc>
                <a:spcPts val="2375"/>
              </a:lnSpc>
            </a:pPr>
            <a:r>
              <a:rPr lang="lt-LT" sz="1458" dirty="0">
                <a:solidFill>
                  <a:srgbClr val="092E68"/>
                </a:solidFill>
                <a:latin typeface="DM Sans" pitchFamily="34" charset="0"/>
                <a:hlinkClick r:id="rId3"/>
              </a:rPr>
              <a:t>https://klausk.vpt.lt/hc/lt/articles/23288518582044</a:t>
            </a:r>
            <a:endParaRPr lang="lt-LT" sz="1458" dirty="0">
              <a:solidFill>
                <a:srgbClr val="092E68"/>
              </a:solidFill>
              <a:latin typeface="DM Sans" pitchFamily="34" charset="0"/>
            </a:endParaRPr>
          </a:p>
          <a:p>
            <a:pPr>
              <a:lnSpc>
                <a:spcPts val="2375"/>
              </a:lnSpc>
            </a:pPr>
            <a:endParaRPr lang="lt-LT" sz="1458" dirty="0">
              <a:solidFill>
                <a:srgbClr val="092E68"/>
              </a:solidFill>
              <a:latin typeface="DM Sans" pitchFamily="34" charset="0"/>
            </a:endParaRPr>
          </a:p>
          <a:p>
            <a:pPr>
              <a:lnSpc>
                <a:spcPts val="2375"/>
              </a:lnSpc>
            </a:pPr>
            <a:endParaRPr lang="en-US" sz="1458" dirty="0"/>
          </a:p>
        </p:txBody>
      </p:sp>
      <p:pic>
        <p:nvPicPr>
          <p:cNvPr id="7" name="Image 0" descr="preencoded.png"/>
          <p:cNvPicPr>
            <a:picLocks noChangeAspect="1"/>
          </p:cNvPicPr>
          <p:nvPr/>
        </p:nvPicPr>
        <p:blipFill>
          <a:blip r:embed="rId4"/>
          <a:stretch>
            <a:fillRect/>
          </a:stretch>
        </p:blipFill>
        <p:spPr>
          <a:xfrm>
            <a:off x="7549548" y="1960684"/>
            <a:ext cx="4070846" cy="4070846"/>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15D3A-929F-B014-2C13-F347037A113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453DFF0-3871-ADD4-F74D-7C02DE39E5CA}"/>
              </a:ext>
            </a:extLst>
          </p:cNvPr>
          <p:cNvSpPr/>
          <p:nvPr/>
        </p:nvSpPr>
        <p:spPr>
          <a:xfrm>
            <a:off x="661492" y="548294"/>
            <a:ext cx="9203928" cy="590649"/>
          </a:xfrm>
          <a:prstGeom prst="rect">
            <a:avLst/>
          </a:prstGeom>
          <a:noFill/>
          <a:ln/>
        </p:spPr>
        <p:txBody>
          <a:bodyPr wrap="non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Klaida: Pertekliniai </a:t>
            </a:r>
            <a:r>
              <a:rPr lang="en-US" sz="3708" b="1" dirty="0" err="1">
                <a:solidFill>
                  <a:srgbClr val="092E68"/>
                </a:solidFill>
                <a:latin typeface="DM Serif Display Bold" pitchFamily="34" charset="0"/>
                <a:ea typeface="DM Serif Display Bold" pitchFamily="34" charset="-122"/>
                <a:cs typeface="DM Serif Display Bold" pitchFamily="34" charset="-120"/>
              </a:rPr>
              <a:t>Specialistų</a:t>
            </a:r>
            <a:r>
              <a:rPr lang="en-US" sz="3708" b="1" dirty="0">
                <a:solidFill>
                  <a:srgbClr val="092E68"/>
                </a:solidFill>
                <a:latin typeface="DM Serif Display Bold" pitchFamily="34" charset="0"/>
                <a:ea typeface="DM Serif Display Bold" pitchFamily="34" charset="-122"/>
                <a:cs typeface="DM Serif Display Bold" pitchFamily="34" charset="-120"/>
              </a:rPr>
              <a:t> </a:t>
            </a:r>
            <a:r>
              <a:rPr lang="lt-LT" sz="3708" b="1" dirty="0">
                <a:solidFill>
                  <a:srgbClr val="092E68"/>
                </a:solidFill>
                <a:latin typeface="DM Serif Display Bold" pitchFamily="34" charset="0"/>
                <a:ea typeface="DM Serif Display Bold" pitchFamily="34" charset="-122"/>
                <a:cs typeface="DM Serif Display Bold" pitchFamily="34" charset="-120"/>
              </a:rPr>
              <a:t>Patirties </a:t>
            </a:r>
            <a:r>
              <a:rPr lang="en-US" sz="3708" b="1" dirty="0" err="1">
                <a:solidFill>
                  <a:srgbClr val="092E68"/>
                </a:solidFill>
                <a:latin typeface="DM Serif Display Bold" pitchFamily="34" charset="0"/>
                <a:ea typeface="DM Serif Display Bold" pitchFamily="34" charset="-122"/>
                <a:cs typeface="DM Serif Display Bold" pitchFamily="34" charset="-120"/>
              </a:rPr>
              <a:t>Reikalavimai</a:t>
            </a:r>
            <a:endParaRPr lang="en-US" sz="3708" dirty="0"/>
          </a:p>
        </p:txBody>
      </p:sp>
      <p:sp>
        <p:nvSpPr>
          <p:cNvPr id="9" name="Text 7">
            <a:extLst>
              <a:ext uri="{FF2B5EF4-FFF2-40B4-BE49-F238E27FC236}">
                <a16:creationId xmlns:a16="http://schemas.microsoft.com/office/drawing/2014/main" id="{E129DA18-F3FA-2344-02DE-6E7AD93DEA6E}"/>
              </a:ext>
            </a:extLst>
          </p:cNvPr>
          <p:cNvSpPr/>
          <p:nvPr/>
        </p:nvSpPr>
        <p:spPr>
          <a:xfrm>
            <a:off x="661492" y="1730140"/>
            <a:ext cx="10869018" cy="302419"/>
          </a:xfrm>
          <a:prstGeom prst="rect">
            <a:avLst/>
          </a:prstGeom>
          <a:noFill/>
          <a:ln/>
        </p:spPr>
        <p:txBody>
          <a:bodyPr wrap="non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Perkamos gestų kalbos mokymo programos parengimo paslaugos, reikalaujama turėti gestų kalbos vertimo patirties </a:t>
            </a:r>
          </a:p>
          <a:p>
            <a:pPr>
              <a:lnSpc>
                <a:spcPts val="2375"/>
              </a:lnSpc>
            </a:pPr>
            <a:r>
              <a:rPr lang="lt-LT" sz="1458" dirty="0">
                <a:solidFill>
                  <a:srgbClr val="092E68"/>
                </a:solidFill>
                <a:latin typeface="DM Sans" pitchFamily="34" charset="0"/>
                <a:ea typeface="DM Sans" pitchFamily="34" charset="-122"/>
                <a:cs typeface="DM Sans" pitchFamily="34" charset="-120"/>
              </a:rPr>
              <a:t>kai į gestų kalbą buvo versta </a:t>
            </a:r>
            <a:r>
              <a:rPr lang="lt-LT" sz="1458" b="1" dirty="0">
                <a:solidFill>
                  <a:srgbClr val="092E68"/>
                </a:solidFill>
                <a:latin typeface="DM Sans" pitchFamily="34" charset="0"/>
                <a:ea typeface="DM Sans" pitchFamily="34" charset="-122"/>
                <a:cs typeface="DM Sans" pitchFamily="34" charset="-120"/>
              </a:rPr>
              <a:t>bent viena mokomoji priemonė</a:t>
            </a:r>
            <a:r>
              <a:rPr lang="lt-LT" sz="1458" dirty="0">
                <a:solidFill>
                  <a:srgbClr val="092E68"/>
                </a:solidFill>
                <a:latin typeface="DM Sans" pitchFamily="34" charset="0"/>
                <a:ea typeface="DM Sans" pitchFamily="34" charset="-122"/>
                <a:cs typeface="DM Sans" pitchFamily="34" charset="-120"/>
              </a:rPr>
              <a:t>. Teikėjo siūlomas iliustratorius turi tenkinti šį reikalavimą:</a:t>
            </a:r>
            <a:br>
              <a:rPr lang="lt-LT" sz="1458" dirty="0">
                <a:solidFill>
                  <a:srgbClr val="092E68"/>
                </a:solidFill>
                <a:latin typeface="DM Sans" pitchFamily="34" charset="0"/>
                <a:ea typeface="DM Sans" pitchFamily="34" charset="-122"/>
                <a:cs typeface="DM Sans" pitchFamily="34" charset="-120"/>
              </a:rPr>
            </a:br>
            <a:r>
              <a:rPr lang="lt-LT" sz="1458" dirty="0">
                <a:solidFill>
                  <a:srgbClr val="092E68"/>
                </a:solidFill>
                <a:latin typeface="DM Sans" pitchFamily="34" charset="0"/>
                <a:ea typeface="DM Sans" pitchFamily="34" charset="-122"/>
                <a:cs typeface="DM Sans" pitchFamily="34" charset="-120"/>
              </a:rPr>
              <a:t>per pastaruosius 5 metus turi iliustratoriaus </a:t>
            </a:r>
            <a:r>
              <a:rPr lang="lt-LT" sz="1458" b="1" dirty="0">
                <a:solidFill>
                  <a:srgbClr val="092E68"/>
                </a:solidFill>
                <a:latin typeface="DM Sans" pitchFamily="34" charset="0"/>
                <a:ea typeface="DM Sans" pitchFamily="34" charset="-122"/>
                <a:cs typeface="DM Sans" pitchFamily="34" charset="-120"/>
              </a:rPr>
              <a:t>patirties ne mažiau kaip vienos mokymo priemonės iliustravime</a:t>
            </a:r>
            <a:r>
              <a:rPr lang="lt-LT" sz="1458" dirty="0">
                <a:solidFill>
                  <a:srgbClr val="092E68"/>
                </a:solidFill>
                <a:latin typeface="DM Sans" pitchFamily="34" charset="0"/>
                <a:ea typeface="DM Sans" pitchFamily="34" charset="-122"/>
                <a:cs typeface="DM Sans" pitchFamily="34" charset="-120"/>
              </a:rPr>
              <a:t>.“ </a:t>
            </a:r>
          </a:p>
          <a:p>
            <a:pPr>
              <a:lnSpc>
                <a:spcPts val="2375"/>
              </a:lnSpc>
            </a:pPr>
            <a:r>
              <a:rPr lang="lt-LT" sz="1458" dirty="0">
                <a:solidFill>
                  <a:srgbClr val="092E68"/>
                </a:solidFill>
                <a:latin typeface="DM Sans" pitchFamily="34" charset="0"/>
                <a:ea typeface="DM Sans" pitchFamily="34" charset="-122"/>
                <a:cs typeface="DM Sans" pitchFamily="34" charset="-120"/>
              </a:rPr>
              <a:t>Teikėjo siūlomas operatorius ir/arba montuotojas turi tenkinti šį reikalavimą: per pastaruosius 5 metus turi būti vykdęs </a:t>
            </a:r>
          </a:p>
          <a:p>
            <a:pPr>
              <a:lnSpc>
                <a:spcPts val="2375"/>
              </a:lnSpc>
            </a:pPr>
            <a:r>
              <a:rPr lang="lt-LT" sz="1458" dirty="0">
                <a:solidFill>
                  <a:srgbClr val="092E68"/>
                </a:solidFill>
                <a:latin typeface="DM Sans" pitchFamily="34" charset="0"/>
                <a:ea typeface="DM Sans" pitchFamily="34" charset="-122"/>
                <a:cs typeface="DM Sans" pitchFamily="34" charset="-120"/>
              </a:rPr>
              <a:t>operatoriaus ir/arba montuotojo funkcijas ne mažiau kaip viename filmų arba vaizdo klipų ir /ar įrašų, skirtų </a:t>
            </a:r>
            <a:r>
              <a:rPr lang="lt-LT" sz="1458" b="1" dirty="0">
                <a:solidFill>
                  <a:srgbClr val="092E68"/>
                </a:solidFill>
                <a:latin typeface="DM Sans" pitchFamily="34" charset="0"/>
                <a:ea typeface="DM Sans" pitchFamily="34" charset="-122"/>
                <a:cs typeface="DM Sans" pitchFamily="34" charset="-120"/>
              </a:rPr>
              <a:t>mokomosioms</a:t>
            </a:r>
          </a:p>
          <a:p>
            <a:pPr>
              <a:lnSpc>
                <a:spcPts val="2375"/>
              </a:lnSpc>
            </a:pPr>
            <a:r>
              <a:rPr lang="lt-LT" sz="1458" b="1" dirty="0">
                <a:solidFill>
                  <a:srgbClr val="092E68"/>
                </a:solidFill>
                <a:latin typeface="DM Sans" pitchFamily="34" charset="0"/>
                <a:ea typeface="DM Sans" pitchFamily="34" charset="-122"/>
                <a:cs typeface="DM Sans" pitchFamily="34" charset="-120"/>
              </a:rPr>
              <a:t>priemonėms, kūrime</a:t>
            </a:r>
            <a:r>
              <a:rPr lang="lt-LT" sz="1458" dirty="0">
                <a:solidFill>
                  <a:srgbClr val="092E68"/>
                </a:solidFill>
                <a:latin typeface="DM Sans" pitchFamily="34" charset="0"/>
                <a:ea typeface="DM Sans" pitchFamily="34" charset="-122"/>
                <a:cs typeface="DM Sans" pitchFamily="34" charset="-120"/>
              </a:rPr>
              <a:t>“.</a:t>
            </a:r>
          </a:p>
          <a:p>
            <a:pPr>
              <a:lnSpc>
                <a:spcPts val="2375"/>
              </a:lnSpc>
            </a:pPr>
            <a:endParaRPr lang="lt-LT" sz="1458" dirty="0">
              <a:solidFill>
                <a:srgbClr val="092E68"/>
              </a:solidFill>
              <a:latin typeface="DM Sans" pitchFamily="34" charset="0"/>
              <a:ea typeface="DM Sans" pitchFamily="34" charset="-122"/>
              <a:cs typeface="DM Sans" pitchFamily="34" charset="-120"/>
            </a:endParaRPr>
          </a:p>
          <a:p>
            <a:pPr>
              <a:lnSpc>
                <a:spcPts val="2375"/>
              </a:lnSpc>
            </a:pPr>
            <a:r>
              <a:rPr lang="lt-LT" sz="1458" dirty="0">
                <a:solidFill>
                  <a:srgbClr val="092E68"/>
                </a:solidFill>
                <a:latin typeface="DM Sans" pitchFamily="34" charset="0"/>
                <a:ea typeface="DM Sans" pitchFamily="34" charset="-122"/>
                <a:cs typeface="DM Sans" pitchFamily="34" charset="-120"/>
              </a:rPr>
              <a:t>                                                                                                        ***</a:t>
            </a:r>
          </a:p>
          <a:p>
            <a:pPr>
              <a:lnSpc>
                <a:spcPts val="2375"/>
              </a:lnSpc>
            </a:pPr>
            <a:endParaRPr lang="lt-LT" sz="1458" dirty="0">
              <a:solidFill>
                <a:srgbClr val="092E68"/>
              </a:solidFill>
              <a:latin typeface="DM Sans" pitchFamily="34" charset="0"/>
              <a:ea typeface="DM Sans" pitchFamily="34" charset="-122"/>
              <a:cs typeface="DM Sans" pitchFamily="34" charset="-120"/>
            </a:endParaRPr>
          </a:p>
          <a:p>
            <a:pPr>
              <a:lnSpc>
                <a:spcPts val="2375"/>
              </a:lnSpc>
            </a:pPr>
            <a:endParaRPr lang="lt-LT" sz="1458" dirty="0">
              <a:solidFill>
                <a:srgbClr val="092E68"/>
              </a:solidFill>
              <a:latin typeface="DM Sans" pitchFamily="34" charset="0"/>
              <a:ea typeface="DM Sans" pitchFamily="34" charset="-122"/>
              <a:cs typeface="DM Sans" pitchFamily="34" charset="-120"/>
            </a:endParaRPr>
          </a:p>
          <a:p>
            <a:pPr>
              <a:lnSpc>
                <a:spcPts val="2375"/>
              </a:lnSpc>
            </a:pPr>
            <a:r>
              <a:rPr lang="lt-LT" sz="1458" dirty="0">
                <a:solidFill>
                  <a:srgbClr val="092E68"/>
                </a:solidFill>
                <a:latin typeface="DM Sans" pitchFamily="34" charset="0"/>
                <a:ea typeface="DM Sans" pitchFamily="34" charset="-122"/>
                <a:cs typeface="DM Sans" pitchFamily="34" charset="-120"/>
              </a:rPr>
              <a:t>VPT 2025-10-22 4S-1319: Tiekėjas sutarties vykdymui turi pasitelkti bent 1 (vieną) finansinės apskaitos specialistą, kuris turi atitikti </a:t>
            </a:r>
          </a:p>
          <a:p>
            <a:pPr>
              <a:lnSpc>
                <a:spcPts val="2375"/>
              </a:lnSpc>
            </a:pPr>
            <a:r>
              <a:rPr lang="lt-LT" sz="1458" dirty="0">
                <a:solidFill>
                  <a:srgbClr val="092E68"/>
                </a:solidFill>
                <a:latin typeface="DM Sans" pitchFamily="34" charset="0"/>
                <a:ea typeface="DM Sans" pitchFamily="34" charset="-122"/>
                <a:cs typeface="DM Sans" pitchFamily="34" charset="-120"/>
              </a:rPr>
              <a:t>šiuos reikalavimus: </a:t>
            </a:r>
          </a:p>
          <a:p>
            <a:pPr marL="285739" indent="-285739">
              <a:lnSpc>
                <a:spcPts val="2375"/>
              </a:lnSpc>
              <a:buAutoNum type="alphaLcParenR"/>
            </a:pPr>
            <a:r>
              <a:rPr lang="lt-LT" sz="1458" dirty="0">
                <a:solidFill>
                  <a:srgbClr val="092E68"/>
                </a:solidFill>
                <a:latin typeface="DM Sans" pitchFamily="34" charset="0"/>
                <a:ea typeface="DM Sans" pitchFamily="34" charset="-122"/>
                <a:cs typeface="DM Sans" pitchFamily="34" charset="-120"/>
              </a:rPr>
              <a:t>turėti ne mažiau kaip 5 metų buhalterio (finansinės apskaitos specialisto) darbo patirtį per paskutinius 8 metus;</a:t>
            </a:r>
          </a:p>
          <a:p>
            <a:pPr marL="285739" indent="-285739">
              <a:lnSpc>
                <a:spcPts val="2375"/>
              </a:lnSpc>
              <a:buAutoNum type="alphaLcParenR"/>
            </a:pPr>
            <a:r>
              <a:rPr lang="lt-LT" sz="1458" dirty="0">
                <a:solidFill>
                  <a:srgbClr val="092E68"/>
                </a:solidFill>
                <a:latin typeface="DM Sans" pitchFamily="34" charset="0"/>
                <a:ea typeface="DM Sans" pitchFamily="34" charset="-122"/>
                <a:cs typeface="DM Sans" pitchFamily="34" charset="-120"/>
              </a:rPr>
              <a:t>turi ne mažiau kaip 2 metų darbo patirtį su Lietuvos Respublikos Vyriausiosios rinkimų komisijos sistema. &lt;..&gt;“.   </a:t>
            </a:r>
          </a:p>
          <a:p>
            <a:pPr>
              <a:lnSpc>
                <a:spcPts val="2375"/>
              </a:lnSpc>
            </a:pPr>
            <a:endParaRPr lang="lt-LT" sz="1458" dirty="0">
              <a:solidFill>
                <a:srgbClr val="092E68"/>
              </a:solidFill>
              <a:latin typeface="DM Sans" pitchFamily="34" charset="0"/>
              <a:ea typeface="DM Sans" pitchFamily="34" charset="-122"/>
              <a:cs typeface="DM Sans" pitchFamily="34" charset="-120"/>
            </a:endParaRPr>
          </a:p>
          <a:p>
            <a:pPr>
              <a:lnSpc>
                <a:spcPts val="2375"/>
              </a:lnSpc>
            </a:pPr>
            <a:endParaRPr lang="lt-LT" sz="1458" dirty="0">
              <a:solidFill>
                <a:srgbClr val="092E68"/>
              </a:solidFill>
              <a:latin typeface="DM Sans" pitchFamily="34" charset="0"/>
              <a:ea typeface="DM Sans" pitchFamily="34" charset="-122"/>
              <a:cs typeface="DM Sans" pitchFamily="34" charset="-120"/>
            </a:endParaRPr>
          </a:p>
          <a:p>
            <a:pPr>
              <a:lnSpc>
                <a:spcPts val="2375"/>
              </a:lnSpc>
            </a:pPr>
            <a:endParaRPr lang="lt-LT" sz="1458" dirty="0">
              <a:solidFill>
                <a:srgbClr val="092E68"/>
              </a:solidFill>
              <a:latin typeface="DM Sans" pitchFamily="34" charset="0"/>
              <a:ea typeface="DM Sans" pitchFamily="34" charset="-122"/>
              <a:cs typeface="DM Sans" pitchFamily="34" charset="-120"/>
            </a:endParaRPr>
          </a:p>
          <a:p>
            <a:pPr>
              <a:lnSpc>
                <a:spcPts val="2375"/>
              </a:lnSpc>
            </a:pPr>
            <a:endParaRPr lang="lt-LT" sz="1458" dirty="0">
              <a:solidFill>
                <a:srgbClr val="092E68"/>
              </a:solidFill>
              <a:latin typeface="DM Sans" pitchFamily="34" charset="0"/>
            </a:endParaRPr>
          </a:p>
          <a:p>
            <a:pPr>
              <a:lnSpc>
                <a:spcPts val="2375"/>
              </a:lnSpc>
            </a:pPr>
            <a:endParaRPr lang="en-US" sz="1458" dirty="0"/>
          </a:p>
        </p:txBody>
      </p:sp>
    </p:spTree>
    <p:extLst>
      <p:ext uri="{BB962C8B-B14F-4D97-AF65-F5344CB8AC3E}">
        <p14:creationId xmlns:p14="http://schemas.microsoft.com/office/powerpoint/2010/main" val="2431004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2362696"/>
          </a:xfrm>
          <a:prstGeom prst="rect">
            <a:avLst/>
          </a:prstGeom>
        </p:spPr>
      </p:pic>
      <p:sp>
        <p:nvSpPr>
          <p:cNvPr id="3" name="Text 0"/>
          <p:cNvSpPr/>
          <p:nvPr/>
        </p:nvSpPr>
        <p:spPr>
          <a:xfrm>
            <a:off x="661492" y="3764558"/>
            <a:ext cx="4725492" cy="590649"/>
          </a:xfrm>
          <a:prstGeom prst="rect">
            <a:avLst/>
          </a:prstGeom>
          <a:noFill/>
          <a:ln/>
        </p:spPr>
        <p:txBody>
          <a:bodyPr wrap="non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Techninė Specifikacija</a:t>
            </a:r>
            <a:endParaRPr lang="en-US" sz="3708" dirty="0"/>
          </a:p>
        </p:txBody>
      </p:sp>
      <p:sp>
        <p:nvSpPr>
          <p:cNvPr id="4" name="Text 1"/>
          <p:cNvSpPr/>
          <p:nvPr/>
        </p:nvSpPr>
        <p:spPr>
          <a:xfrm>
            <a:off x="661492" y="4638676"/>
            <a:ext cx="10869018" cy="302419"/>
          </a:xfrm>
          <a:prstGeom prst="rect">
            <a:avLst/>
          </a:prstGeom>
          <a:noFill/>
          <a:ln/>
        </p:spPr>
        <p:txBody>
          <a:bodyPr wrap="non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Pirkimo dokumentų dalis, kurioje aprašomos perkamo objekto savybės</a:t>
            </a:r>
            <a:endParaRPr lang="en-US" sz="1458" dirty="0"/>
          </a:p>
        </p:txBody>
      </p:sp>
      <p:sp>
        <p:nvSpPr>
          <p:cNvPr id="5" name="Text 2"/>
          <p:cNvSpPr/>
          <p:nvPr/>
        </p:nvSpPr>
        <p:spPr>
          <a:xfrm>
            <a:off x="661492" y="5153720"/>
            <a:ext cx="10869018" cy="302419"/>
          </a:xfrm>
          <a:prstGeom prst="rect">
            <a:avLst/>
          </a:prstGeom>
          <a:noFill/>
          <a:ln/>
        </p:spPr>
        <p:txBody>
          <a:bodyPr wrap="none" lIns="0" tIns="0" rIns="0" bIns="0" rtlCol="0" anchor="t"/>
          <a:lstStyle/>
          <a:p>
            <a:pPr>
              <a:lnSpc>
                <a:spcPts val="2375"/>
              </a:lnSpc>
            </a:pPr>
            <a:r>
              <a:rPr lang="en-US" sz="1458" b="1" dirty="0">
                <a:solidFill>
                  <a:srgbClr val="092E68"/>
                </a:solidFill>
                <a:latin typeface="DM Sans" pitchFamily="34" charset="0"/>
                <a:ea typeface="DM Sans" pitchFamily="34" charset="-122"/>
                <a:cs typeface="DM Sans" pitchFamily="34" charset="-120"/>
              </a:rPr>
              <a:t>Tikslas:</a:t>
            </a:r>
            <a:r>
              <a:rPr lang="en-US" sz="1458" dirty="0">
                <a:solidFill>
                  <a:srgbClr val="092E68"/>
                </a:solidFill>
                <a:latin typeface="DM Sans" pitchFamily="34" charset="0"/>
                <a:ea typeface="DM Sans" pitchFamily="34" charset="-122"/>
                <a:cs typeface="DM Sans" pitchFamily="34" charset="-120"/>
              </a:rPr>
              <a:t> </a:t>
            </a:r>
            <a:r>
              <a:rPr lang="lt-LT" sz="1458" dirty="0">
                <a:solidFill>
                  <a:srgbClr val="092E68"/>
                </a:solidFill>
                <a:latin typeface="DM Sans" pitchFamily="34" charset="0"/>
                <a:ea typeface="DM Sans" pitchFamily="34" charset="-122"/>
                <a:cs typeface="DM Sans" pitchFamily="34" charset="-120"/>
              </a:rPr>
              <a:t>Įsigyti tai, kas reikalinga perkančiajai organizacijai, tačiau taip pat </a:t>
            </a:r>
            <a:r>
              <a:rPr lang="lt-LT" sz="1458" b="1" dirty="0">
                <a:solidFill>
                  <a:srgbClr val="092E68"/>
                </a:solidFill>
                <a:latin typeface="DM Sans" pitchFamily="34" charset="0"/>
                <a:ea typeface="DM Sans" pitchFamily="34" charset="-122"/>
                <a:cs typeface="DM Sans" pitchFamily="34" charset="-120"/>
              </a:rPr>
              <a:t>u</a:t>
            </a:r>
            <a:r>
              <a:rPr lang="en-US" sz="1458" b="1" dirty="0" err="1">
                <a:solidFill>
                  <a:srgbClr val="092E68"/>
                </a:solidFill>
                <a:latin typeface="DM Sans" pitchFamily="34" charset="0"/>
                <a:ea typeface="DM Sans" pitchFamily="34" charset="-122"/>
                <a:cs typeface="DM Sans" pitchFamily="34" charset="-120"/>
              </a:rPr>
              <a:t>žtikrinti</a:t>
            </a:r>
            <a:r>
              <a:rPr lang="en-US" sz="1458" b="1" dirty="0">
                <a:solidFill>
                  <a:srgbClr val="092E68"/>
                </a:solidFill>
                <a:latin typeface="DM Sans" pitchFamily="34" charset="0"/>
                <a:ea typeface="DM Sans" pitchFamily="34" charset="-122"/>
                <a:cs typeface="DM Sans" pitchFamily="34" charset="-120"/>
              </a:rPr>
              <a:t> konkurenciją ir nediskriminuoti tiekėjų</a:t>
            </a:r>
            <a:endParaRPr lang="en-US" sz="1458" b="1" dirty="0"/>
          </a:p>
        </p:txBody>
      </p:sp>
      <p:sp>
        <p:nvSpPr>
          <p:cNvPr id="19" name="TextBox 18">
            <a:extLst>
              <a:ext uri="{FF2B5EF4-FFF2-40B4-BE49-F238E27FC236}">
                <a16:creationId xmlns:a16="http://schemas.microsoft.com/office/drawing/2014/main" id="{1FF29742-FE82-6098-FE40-603D1A9D75EB}"/>
              </a:ext>
            </a:extLst>
          </p:cNvPr>
          <p:cNvSpPr txBox="1"/>
          <p:nvPr/>
        </p:nvSpPr>
        <p:spPr>
          <a:xfrm>
            <a:off x="580277" y="6210844"/>
            <a:ext cx="6096000" cy="323165"/>
          </a:xfrm>
          <a:prstGeom prst="rect">
            <a:avLst/>
          </a:prstGeom>
          <a:noFill/>
        </p:spPr>
        <p:txBody>
          <a:bodyPr wrap="square">
            <a:spAutoFit/>
          </a:bodyPr>
          <a:lstStyle/>
          <a:p>
            <a:r>
              <a:rPr lang="lt-LT" sz="1500" dirty="0"/>
              <a:t>CPVA mokymai: </a:t>
            </a:r>
            <a:r>
              <a:rPr lang="lt-LT" sz="1500" dirty="0">
                <a:hlinkClick r:id="rId4"/>
              </a:rPr>
              <a:t>https://www.youtube.com/watch?v=E-bVSGEYg1g</a:t>
            </a:r>
            <a:endParaRPr lang="lt-LT"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19807" y="408385"/>
            <a:ext cx="5699522" cy="464046"/>
          </a:xfrm>
          <a:prstGeom prst="rect">
            <a:avLst/>
          </a:prstGeom>
          <a:noFill/>
          <a:ln/>
        </p:spPr>
        <p:txBody>
          <a:bodyPr wrap="none" lIns="0" tIns="0" rIns="0" bIns="0" rtlCol="0" anchor="t"/>
          <a:lstStyle/>
          <a:p>
            <a:pPr>
              <a:lnSpc>
                <a:spcPts val="3625"/>
              </a:lnSpc>
            </a:pPr>
            <a:r>
              <a:rPr lang="en-US" sz="2917" b="1" dirty="0">
                <a:solidFill>
                  <a:srgbClr val="092E68"/>
                </a:solidFill>
                <a:latin typeface="DM Serif Display Bold" pitchFamily="34" charset="0"/>
                <a:ea typeface="DM Serif Display Bold" pitchFamily="34" charset="-122"/>
                <a:cs typeface="DM Serif Display Bold" pitchFamily="34" charset="-120"/>
              </a:rPr>
              <a:t>Klaida: Pernelyg </a:t>
            </a:r>
            <a:r>
              <a:rPr lang="en-US" sz="2917" b="1" dirty="0" err="1">
                <a:solidFill>
                  <a:srgbClr val="092E68"/>
                </a:solidFill>
                <a:latin typeface="DM Serif Display Bold" pitchFamily="34" charset="0"/>
                <a:ea typeface="DM Serif Display Bold" pitchFamily="34" charset="-122"/>
                <a:cs typeface="DM Serif Display Bold" pitchFamily="34" charset="-120"/>
              </a:rPr>
              <a:t>Tikslūs</a:t>
            </a:r>
            <a:r>
              <a:rPr lang="en-US" sz="2917" b="1" dirty="0">
                <a:solidFill>
                  <a:srgbClr val="092E68"/>
                </a:solidFill>
                <a:latin typeface="DM Serif Display Bold" pitchFamily="34" charset="0"/>
                <a:ea typeface="DM Serif Display Bold" pitchFamily="34" charset="-122"/>
                <a:cs typeface="DM Serif Display Bold" pitchFamily="34" charset="-120"/>
              </a:rPr>
              <a:t> </a:t>
            </a:r>
            <a:r>
              <a:rPr lang="en-US" sz="2917" b="1" dirty="0" err="1">
                <a:solidFill>
                  <a:srgbClr val="092E68"/>
                </a:solidFill>
                <a:latin typeface="DM Serif Display Bold" pitchFamily="34" charset="0"/>
                <a:ea typeface="DM Serif Display Bold" pitchFamily="34" charset="-122"/>
                <a:cs typeface="DM Serif Display Bold" pitchFamily="34" charset="-120"/>
              </a:rPr>
              <a:t>Matmenys</a:t>
            </a:r>
            <a:r>
              <a:rPr lang="lt-LT" sz="2917" b="1" dirty="0">
                <a:solidFill>
                  <a:srgbClr val="092E68"/>
                </a:solidFill>
                <a:latin typeface="DM Serif Display Bold" pitchFamily="34" charset="0"/>
                <a:ea typeface="DM Serif Display Bold" pitchFamily="34" charset="-122"/>
                <a:cs typeface="DM Serif Display Bold" pitchFamily="34" charset="-120"/>
              </a:rPr>
              <a:t>, kiti parametrai</a:t>
            </a:r>
            <a:endParaRPr lang="en-US" sz="2917" dirty="0"/>
          </a:p>
        </p:txBody>
      </p:sp>
      <p:sp>
        <p:nvSpPr>
          <p:cNvPr id="3" name="Text 1"/>
          <p:cNvSpPr/>
          <p:nvPr/>
        </p:nvSpPr>
        <p:spPr>
          <a:xfrm>
            <a:off x="513457" y="2251544"/>
            <a:ext cx="1856482" cy="231973"/>
          </a:xfrm>
          <a:prstGeom prst="rect">
            <a:avLst/>
          </a:prstGeom>
          <a:noFill/>
          <a:ln/>
        </p:spPr>
        <p:txBody>
          <a:bodyPr wrap="none" lIns="0" tIns="0" rIns="0" bIns="0" rtlCol="0" anchor="t"/>
          <a:lstStyle/>
          <a:p>
            <a:pPr>
              <a:lnSpc>
                <a:spcPts val="1792"/>
              </a:lnSpc>
            </a:pPr>
            <a:r>
              <a:rPr lang="en-US" sz="1458" b="1" dirty="0">
                <a:solidFill>
                  <a:srgbClr val="092E68"/>
                </a:solidFill>
                <a:latin typeface="DM Serif Display Bold" pitchFamily="34" charset="0"/>
                <a:ea typeface="DM Serif Display Bold" pitchFamily="34" charset="-122"/>
                <a:cs typeface="DM Serif Display Bold" pitchFamily="34" charset="-120"/>
              </a:rPr>
              <a:t>Medicininis šaldytuvas</a:t>
            </a:r>
            <a:endParaRPr lang="en-US" sz="1458" dirty="0"/>
          </a:p>
        </p:txBody>
      </p:sp>
      <p:sp>
        <p:nvSpPr>
          <p:cNvPr id="4" name="Text 2"/>
          <p:cNvSpPr/>
          <p:nvPr/>
        </p:nvSpPr>
        <p:spPr>
          <a:xfrm>
            <a:off x="513458" y="2564100"/>
            <a:ext cx="5395019" cy="237629"/>
          </a:xfrm>
          <a:prstGeom prst="rect">
            <a:avLst/>
          </a:prstGeom>
          <a:noFill/>
          <a:ln/>
        </p:spPr>
        <p:txBody>
          <a:bodyPr wrap="none" lIns="0" tIns="0" rIns="0" bIns="0" rtlCol="0" anchor="t"/>
          <a:lstStyle/>
          <a:p>
            <a:pPr>
              <a:lnSpc>
                <a:spcPts val="1833"/>
              </a:lnSpc>
            </a:pPr>
            <a:r>
              <a:rPr lang="en-US" sz="1500" b="1" dirty="0">
                <a:solidFill>
                  <a:srgbClr val="092E68"/>
                </a:solidFill>
                <a:latin typeface="DM Sans" pitchFamily="34" charset="0"/>
                <a:ea typeface="DM Sans" pitchFamily="34" charset="-122"/>
                <a:cs typeface="DM Sans" pitchFamily="34" charset="-120"/>
              </a:rPr>
              <a:t>Nurodyti išmatavimai:</a:t>
            </a:r>
            <a:r>
              <a:rPr lang="en-US" sz="1500" dirty="0">
                <a:solidFill>
                  <a:srgbClr val="092E68"/>
                </a:solidFill>
                <a:latin typeface="DM Sans" pitchFamily="34" charset="0"/>
                <a:ea typeface="DM Sans" pitchFamily="34" charset="-122"/>
                <a:cs typeface="DM Sans" pitchFamily="34" charset="-120"/>
              </a:rPr>
              <a:t> 800x1800x450 cm</a:t>
            </a:r>
            <a:endParaRPr lang="en-US" sz="1500" dirty="0"/>
          </a:p>
        </p:txBody>
      </p:sp>
      <p:sp>
        <p:nvSpPr>
          <p:cNvPr id="5" name="Text 3"/>
          <p:cNvSpPr/>
          <p:nvPr/>
        </p:nvSpPr>
        <p:spPr>
          <a:xfrm>
            <a:off x="513458" y="2935376"/>
            <a:ext cx="5395019" cy="237629"/>
          </a:xfrm>
          <a:prstGeom prst="rect">
            <a:avLst/>
          </a:prstGeom>
          <a:noFill/>
          <a:ln/>
        </p:spPr>
        <p:txBody>
          <a:bodyPr wrap="none" lIns="0" tIns="0" rIns="0" bIns="0" rtlCol="0" anchor="t"/>
          <a:lstStyle/>
          <a:p>
            <a:pPr>
              <a:lnSpc>
                <a:spcPts val="1833"/>
              </a:lnSpc>
            </a:pPr>
            <a:r>
              <a:rPr lang="en-US" sz="1500" b="1" dirty="0">
                <a:solidFill>
                  <a:srgbClr val="092E68"/>
                </a:solidFill>
                <a:latin typeface="DM Sans" pitchFamily="34" charset="0"/>
                <a:ea typeface="DM Sans" pitchFamily="34" charset="-122"/>
                <a:cs typeface="DM Sans" pitchFamily="34" charset="-120"/>
              </a:rPr>
              <a:t>Temperatūros intervalas:</a:t>
            </a:r>
            <a:r>
              <a:rPr lang="en-US" sz="1500" dirty="0">
                <a:solidFill>
                  <a:srgbClr val="092E68"/>
                </a:solidFill>
                <a:latin typeface="DM Sans" pitchFamily="34" charset="0"/>
                <a:ea typeface="DM Sans" pitchFamily="34" charset="-122"/>
                <a:cs typeface="DM Sans" pitchFamily="34" charset="-120"/>
              </a:rPr>
              <a:t> 2°C...14°C</a:t>
            </a:r>
            <a:endParaRPr lang="lt-LT" sz="1500" dirty="0">
              <a:solidFill>
                <a:srgbClr val="092E68"/>
              </a:solidFill>
              <a:latin typeface="DM Sans" pitchFamily="34" charset="0"/>
              <a:ea typeface="DM Sans" pitchFamily="34" charset="-122"/>
              <a:cs typeface="DM Sans" pitchFamily="34" charset="-120"/>
            </a:endParaRPr>
          </a:p>
          <a:p>
            <a:pPr>
              <a:lnSpc>
                <a:spcPts val="1833"/>
              </a:lnSpc>
            </a:pPr>
            <a:r>
              <a:rPr lang="lt-LT" sz="1500" dirty="0">
                <a:solidFill>
                  <a:srgbClr val="092E68"/>
                </a:solidFill>
                <a:latin typeface="DM Sans" pitchFamily="34" charset="0"/>
              </a:rPr>
              <a:t>…</a:t>
            </a:r>
          </a:p>
          <a:p>
            <a:pPr>
              <a:lnSpc>
                <a:spcPts val="1833"/>
              </a:lnSpc>
            </a:pPr>
            <a:r>
              <a:rPr lang="lt-LT" sz="1500" dirty="0">
                <a:solidFill>
                  <a:srgbClr val="092E68"/>
                </a:solidFill>
                <a:latin typeface="DM Sans" pitchFamily="34" charset="0"/>
              </a:rPr>
              <a:t>…</a:t>
            </a:r>
          </a:p>
          <a:p>
            <a:pPr>
              <a:lnSpc>
                <a:spcPts val="1833"/>
              </a:lnSpc>
            </a:pPr>
            <a:r>
              <a:rPr lang="lt-LT" sz="1500" dirty="0">
                <a:solidFill>
                  <a:srgbClr val="092E68"/>
                </a:solidFill>
                <a:latin typeface="DM Sans" pitchFamily="34" charset="0"/>
              </a:rPr>
              <a:t>…</a:t>
            </a:r>
            <a:endParaRPr lang="en-US" sz="1500" dirty="0"/>
          </a:p>
        </p:txBody>
      </p:sp>
      <p:sp>
        <p:nvSpPr>
          <p:cNvPr id="6" name="Text 4"/>
          <p:cNvSpPr/>
          <p:nvPr/>
        </p:nvSpPr>
        <p:spPr>
          <a:xfrm>
            <a:off x="513457" y="4453246"/>
            <a:ext cx="5395019" cy="237629"/>
          </a:xfrm>
          <a:prstGeom prst="rect">
            <a:avLst/>
          </a:prstGeom>
          <a:noFill/>
          <a:ln/>
        </p:spPr>
        <p:txBody>
          <a:bodyPr wrap="none" lIns="0" tIns="0" rIns="0" bIns="0" rtlCol="0" anchor="t"/>
          <a:lstStyle/>
          <a:p>
            <a:pPr>
              <a:lnSpc>
                <a:spcPts val="1833"/>
              </a:lnSpc>
            </a:pPr>
            <a:r>
              <a:rPr lang="en-US" sz="1500" b="1" dirty="0">
                <a:solidFill>
                  <a:srgbClr val="092E68"/>
                </a:solidFill>
                <a:latin typeface="DM Sans" pitchFamily="34" charset="0"/>
                <a:ea typeface="DM Sans" pitchFamily="34" charset="-122"/>
                <a:cs typeface="DM Sans" pitchFamily="34" charset="-120"/>
              </a:rPr>
              <a:t>Problema:</a:t>
            </a:r>
            <a:r>
              <a:rPr lang="en-US" sz="1500" dirty="0">
                <a:solidFill>
                  <a:srgbClr val="092E68"/>
                </a:solidFill>
                <a:latin typeface="DM Sans" pitchFamily="34" charset="0"/>
                <a:ea typeface="DM Sans" pitchFamily="34" charset="-122"/>
                <a:cs typeface="DM Sans" pitchFamily="34" charset="-120"/>
              </a:rPr>
              <a:t> Atitinka tik </a:t>
            </a:r>
            <a:r>
              <a:rPr lang="en-US" sz="1500" dirty="0" err="1">
                <a:solidFill>
                  <a:srgbClr val="092E68"/>
                </a:solidFill>
                <a:latin typeface="DM Sans" pitchFamily="34" charset="0"/>
                <a:ea typeface="DM Sans" pitchFamily="34" charset="-122"/>
                <a:cs typeface="DM Sans" pitchFamily="34" charset="-120"/>
              </a:rPr>
              <a:t>konkretus</a:t>
            </a:r>
            <a:r>
              <a:rPr lang="en-US" sz="1500" dirty="0">
                <a:solidFill>
                  <a:srgbClr val="092E68"/>
                </a:solidFill>
                <a:latin typeface="DM Sans" pitchFamily="34" charset="0"/>
                <a:ea typeface="DM Sans" pitchFamily="34" charset="-122"/>
                <a:cs typeface="DM Sans" pitchFamily="34" charset="-120"/>
              </a:rPr>
              <a:t> </a:t>
            </a:r>
            <a:r>
              <a:rPr lang="en-US" sz="1500" dirty="0" err="1">
                <a:solidFill>
                  <a:srgbClr val="092E68"/>
                </a:solidFill>
                <a:latin typeface="DM Sans" pitchFamily="34" charset="0"/>
                <a:ea typeface="DM Sans" pitchFamily="34" charset="-122"/>
                <a:cs typeface="DM Sans" pitchFamily="34" charset="-120"/>
              </a:rPr>
              <a:t>modelis</a:t>
            </a:r>
            <a:endParaRPr lang="lt-LT" sz="1500" dirty="0">
              <a:solidFill>
                <a:srgbClr val="092E68"/>
              </a:solidFill>
              <a:latin typeface="DM Sans" pitchFamily="34" charset="0"/>
              <a:ea typeface="DM Sans" pitchFamily="34" charset="-122"/>
              <a:cs typeface="DM Sans" pitchFamily="34" charset="-120"/>
            </a:endParaRPr>
          </a:p>
          <a:p>
            <a:pPr>
              <a:lnSpc>
                <a:spcPts val="1833"/>
              </a:lnSpc>
            </a:pPr>
            <a:r>
              <a:rPr lang="lt-LT" sz="1500" dirty="0">
                <a:solidFill>
                  <a:srgbClr val="092E68"/>
                </a:solidFill>
                <a:latin typeface="DM Sans" pitchFamily="34" charset="0"/>
              </a:rPr>
              <a:t>Priežastis: Specifikacija rengiama nurašant konkretaus modelio </a:t>
            </a:r>
          </a:p>
          <a:p>
            <a:pPr>
              <a:lnSpc>
                <a:spcPts val="1833"/>
              </a:lnSpc>
            </a:pPr>
            <a:r>
              <a:rPr lang="lt-LT" sz="1500" dirty="0">
                <a:solidFill>
                  <a:srgbClr val="092E68"/>
                </a:solidFill>
                <a:latin typeface="DM Sans" pitchFamily="34" charset="0"/>
              </a:rPr>
              <a:t>duomenis</a:t>
            </a:r>
            <a:endParaRPr lang="en-US" sz="1500" dirty="0"/>
          </a:p>
        </p:txBody>
      </p:sp>
      <p:pic>
        <p:nvPicPr>
          <p:cNvPr id="7" name="Image 0" descr="preencoded.png"/>
          <p:cNvPicPr>
            <a:picLocks noChangeAspect="1"/>
          </p:cNvPicPr>
          <p:nvPr/>
        </p:nvPicPr>
        <p:blipFill>
          <a:blip r:embed="rId3"/>
          <a:stretch>
            <a:fillRect/>
          </a:stretch>
        </p:blipFill>
        <p:spPr>
          <a:xfrm>
            <a:off x="6283524" y="1262261"/>
            <a:ext cx="5395019" cy="5395019"/>
          </a:xfrm>
          <a:prstGeom prst="rect">
            <a:avLst/>
          </a:prstGeom>
        </p:spPr>
      </p:pic>
      <p:sp>
        <p:nvSpPr>
          <p:cNvPr id="8" name="Text 5"/>
          <p:cNvSpPr/>
          <p:nvPr/>
        </p:nvSpPr>
        <p:spPr>
          <a:xfrm>
            <a:off x="519807" y="6991449"/>
            <a:ext cx="11152386" cy="237629"/>
          </a:xfrm>
          <a:prstGeom prst="rect">
            <a:avLst/>
          </a:prstGeom>
          <a:noFill/>
          <a:ln/>
        </p:spPr>
        <p:txBody>
          <a:bodyPr wrap="none" lIns="0" tIns="0" rIns="0" bIns="0" rtlCol="0" anchor="t"/>
          <a:lstStyle/>
          <a:p>
            <a:pPr>
              <a:lnSpc>
                <a:spcPts val="1833"/>
              </a:lnSpc>
            </a:pPr>
            <a:r>
              <a:rPr lang="en-US" sz="1167" b="1" dirty="0">
                <a:solidFill>
                  <a:srgbClr val="092E68"/>
                </a:solidFill>
                <a:latin typeface="DM Sans" pitchFamily="34" charset="0"/>
                <a:ea typeface="DM Sans" pitchFamily="34" charset="-122"/>
                <a:cs typeface="DM Sans" pitchFamily="34" charset="-120"/>
              </a:rPr>
              <a:t>Sprendimas:</a:t>
            </a:r>
            <a:r>
              <a:rPr lang="en-US" sz="1167" dirty="0">
                <a:solidFill>
                  <a:srgbClr val="092E68"/>
                </a:solidFill>
                <a:latin typeface="DM Sans" pitchFamily="34" charset="0"/>
                <a:ea typeface="DM Sans" pitchFamily="34" charset="-122"/>
                <a:cs typeface="DM Sans" pitchFamily="34" charset="-120"/>
              </a:rPr>
              <a:t> Nurodyti ribinius dydžius "ne daugiau kaip"</a:t>
            </a:r>
            <a:endParaRPr lang="en-US" sz="1167"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2" y="1310978"/>
            <a:ext cx="6297018" cy="1181298"/>
          </a:xfrm>
          <a:prstGeom prst="rect">
            <a:avLst/>
          </a:prstGeom>
          <a:noFill/>
          <a:ln/>
        </p:spPr>
        <p:txBody>
          <a:bodyPr wrap="squar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Klaida: Standartai Be </a:t>
            </a:r>
            <a:r>
              <a:rPr lang="lt-LT" sz="3708" b="1" dirty="0">
                <a:solidFill>
                  <a:srgbClr val="092E68"/>
                </a:solidFill>
                <a:latin typeface="DM Serif Display Bold" pitchFamily="34" charset="0"/>
                <a:ea typeface="DM Serif Display Bold" pitchFamily="34" charset="-122"/>
                <a:cs typeface="DM Serif Display Bold" pitchFamily="34" charset="-120"/>
              </a:rPr>
              <a:t>„</a:t>
            </a:r>
            <a:r>
              <a:rPr lang="en-US" sz="3708" b="1" dirty="0">
                <a:solidFill>
                  <a:srgbClr val="092E68"/>
                </a:solidFill>
                <a:latin typeface="DM Serif Display Bold" pitchFamily="34" charset="0"/>
                <a:ea typeface="DM Serif Display Bold" pitchFamily="34" charset="-122"/>
                <a:cs typeface="DM Serif Display Bold" pitchFamily="34" charset="-120"/>
              </a:rPr>
              <a:t>Arba </a:t>
            </a:r>
            <a:r>
              <a:rPr lang="en-US" sz="3708" b="1" dirty="0" err="1">
                <a:solidFill>
                  <a:srgbClr val="092E68"/>
                </a:solidFill>
                <a:latin typeface="DM Serif Display Bold" pitchFamily="34" charset="0"/>
                <a:ea typeface="DM Serif Display Bold" pitchFamily="34" charset="-122"/>
                <a:cs typeface="DM Serif Display Bold" pitchFamily="34" charset="-120"/>
              </a:rPr>
              <a:t>Lygiavertis</a:t>
            </a:r>
            <a:r>
              <a:rPr lang="lt-LT" sz="3708" b="1" dirty="0">
                <a:solidFill>
                  <a:srgbClr val="092E68"/>
                </a:solidFill>
                <a:latin typeface="DM Serif Display Bold" pitchFamily="34" charset="0"/>
                <a:ea typeface="DM Serif Display Bold" pitchFamily="34" charset="-122"/>
                <a:cs typeface="DM Serif Display Bold" pitchFamily="34" charset="-120"/>
              </a:rPr>
              <a:t>“</a:t>
            </a:r>
            <a:endParaRPr lang="en-US" sz="3708" dirty="0"/>
          </a:p>
        </p:txBody>
      </p:sp>
      <p:sp>
        <p:nvSpPr>
          <p:cNvPr id="4" name="Shape 1"/>
          <p:cNvSpPr/>
          <p:nvPr/>
        </p:nvSpPr>
        <p:spPr>
          <a:xfrm>
            <a:off x="5233492" y="2775744"/>
            <a:ext cx="6297018" cy="1442343"/>
          </a:xfrm>
          <a:prstGeom prst="roundRect">
            <a:avLst>
              <a:gd name="adj" fmla="val 8453"/>
            </a:avLst>
          </a:prstGeom>
          <a:solidFill>
            <a:srgbClr val="DCDCDC"/>
          </a:solidFill>
          <a:ln w="30480">
            <a:solidFill>
              <a:srgbClr val="B6C7E1"/>
            </a:solidFill>
            <a:prstDash val="solid"/>
          </a:ln>
        </p:spPr>
        <p:txBody>
          <a:bodyPr/>
          <a:lstStyle/>
          <a:p>
            <a:endParaRPr lang="lt-LT" sz="1500"/>
          </a:p>
        </p:txBody>
      </p:sp>
      <p:sp>
        <p:nvSpPr>
          <p:cNvPr id="5" name="Shape 2"/>
          <p:cNvSpPr/>
          <p:nvPr/>
        </p:nvSpPr>
        <p:spPr>
          <a:xfrm>
            <a:off x="5208092" y="2775744"/>
            <a:ext cx="101600" cy="1442343"/>
          </a:xfrm>
          <a:prstGeom prst="roundRect">
            <a:avLst>
              <a:gd name="adj" fmla="val 78139"/>
            </a:avLst>
          </a:prstGeom>
          <a:solidFill>
            <a:srgbClr val="092E68"/>
          </a:solidFill>
          <a:ln/>
        </p:spPr>
        <p:txBody>
          <a:bodyPr/>
          <a:lstStyle/>
          <a:p>
            <a:endParaRPr lang="lt-LT" sz="1500"/>
          </a:p>
        </p:txBody>
      </p:sp>
      <p:sp>
        <p:nvSpPr>
          <p:cNvPr id="6" name="Text 3"/>
          <p:cNvSpPr/>
          <p:nvPr/>
        </p:nvSpPr>
        <p:spPr>
          <a:xfrm>
            <a:off x="5524104" y="2990156"/>
            <a:ext cx="2362696"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Rangos darbai</a:t>
            </a:r>
            <a:endParaRPr lang="en-US" sz="1833" dirty="0"/>
          </a:p>
        </p:txBody>
      </p:sp>
      <p:sp>
        <p:nvSpPr>
          <p:cNvPr id="7" name="Text 4"/>
          <p:cNvSpPr/>
          <p:nvPr/>
        </p:nvSpPr>
        <p:spPr>
          <a:xfrm>
            <a:off x="5524104" y="3398838"/>
            <a:ext cx="5791994" cy="604838"/>
          </a:xfrm>
          <a:prstGeom prst="rect">
            <a:avLst/>
          </a:prstGeom>
          <a:noFill/>
          <a:ln/>
        </p:spPr>
        <p:txBody>
          <a:bodyPr wrap="squar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Techniniame projekte nurodyti standartai be </a:t>
            </a:r>
            <a:r>
              <a:rPr lang="en-US" sz="1458" dirty="0" err="1">
                <a:solidFill>
                  <a:srgbClr val="092E68"/>
                </a:solidFill>
                <a:latin typeface="DM Sans" pitchFamily="34" charset="0"/>
                <a:ea typeface="DM Sans" pitchFamily="34" charset="-122"/>
                <a:cs typeface="DM Sans" pitchFamily="34" charset="-120"/>
              </a:rPr>
              <a:t>prierašo</a:t>
            </a:r>
            <a:r>
              <a:rPr lang="en-US" sz="1458" dirty="0">
                <a:solidFill>
                  <a:srgbClr val="092E68"/>
                </a:solidFill>
                <a:latin typeface="DM Sans" pitchFamily="34" charset="0"/>
                <a:ea typeface="DM Sans" pitchFamily="34" charset="-122"/>
                <a:cs typeface="DM Sans" pitchFamily="34" charset="-120"/>
              </a:rPr>
              <a:t> </a:t>
            </a:r>
            <a:r>
              <a:rPr lang="lt-LT" sz="1458" dirty="0">
                <a:solidFill>
                  <a:srgbClr val="092E68"/>
                </a:solidFill>
                <a:latin typeface="DM Sans" pitchFamily="34" charset="0"/>
                <a:ea typeface="DM Sans" pitchFamily="34" charset="-122"/>
                <a:cs typeface="DM Sans" pitchFamily="34" charset="-120"/>
              </a:rPr>
              <a:t>„</a:t>
            </a:r>
            <a:r>
              <a:rPr lang="en-US" sz="1458" dirty="0" err="1">
                <a:solidFill>
                  <a:srgbClr val="092E68"/>
                </a:solidFill>
                <a:latin typeface="DM Sans" pitchFamily="34" charset="0"/>
                <a:ea typeface="DM Sans" pitchFamily="34" charset="-122"/>
                <a:cs typeface="DM Sans" pitchFamily="34" charset="-120"/>
              </a:rPr>
              <a:t>arba</a:t>
            </a:r>
            <a:r>
              <a:rPr lang="en-US" sz="1458" dirty="0">
                <a:solidFill>
                  <a:srgbClr val="092E68"/>
                </a:solidFill>
                <a:latin typeface="DM Sans" pitchFamily="34" charset="0"/>
                <a:ea typeface="DM Sans" pitchFamily="34" charset="-122"/>
                <a:cs typeface="DM Sans" pitchFamily="34" charset="-120"/>
              </a:rPr>
              <a:t> </a:t>
            </a:r>
            <a:r>
              <a:rPr lang="en-US" sz="1458" dirty="0" err="1">
                <a:solidFill>
                  <a:srgbClr val="092E68"/>
                </a:solidFill>
                <a:latin typeface="DM Sans" pitchFamily="34" charset="0"/>
                <a:ea typeface="DM Sans" pitchFamily="34" charset="-122"/>
                <a:cs typeface="DM Sans" pitchFamily="34" charset="-120"/>
              </a:rPr>
              <a:t>lygiavertis</a:t>
            </a:r>
            <a:r>
              <a:rPr lang="lt-LT" sz="1458" dirty="0">
                <a:solidFill>
                  <a:srgbClr val="092E68"/>
                </a:solidFill>
                <a:latin typeface="DM Sans" pitchFamily="34" charset="0"/>
                <a:ea typeface="DM Sans" pitchFamily="34" charset="-122"/>
                <a:cs typeface="DM Sans" pitchFamily="34" charset="-120"/>
              </a:rPr>
              <a:t>“. Taip pat žr. DYKA PLASTICS bylą </a:t>
            </a:r>
            <a:r>
              <a:rPr lang="lt-LT" sz="1458" dirty="0">
                <a:solidFill>
                  <a:srgbClr val="092E68"/>
                </a:solidFill>
                <a:latin typeface="DM Sans" pitchFamily="34" charset="0"/>
                <a:ea typeface="DM Sans" pitchFamily="34" charset="-122"/>
                <a:cs typeface="DM Sans" pitchFamily="34" charset="-120"/>
                <a:hlinkClick r:id="rId4"/>
              </a:rPr>
              <a:t>C-424/23</a:t>
            </a:r>
            <a:r>
              <a:rPr lang="lt-LT" sz="1458" dirty="0">
                <a:solidFill>
                  <a:srgbClr val="092E68"/>
                </a:solidFill>
                <a:latin typeface="DM Sans" pitchFamily="34" charset="0"/>
                <a:ea typeface="DM Sans" pitchFamily="34" charset="-122"/>
                <a:cs typeface="DM Sans" pitchFamily="34" charset="-120"/>
              </a:rPr>
              <a:t>.</a:t>
            </a:r>
            <a:endParaRPr lang="en-US" sz="1458" dirty="0"/>
          </a:p>
        </p:txBody>
      </p:sp>
      <p:sp>
        <p:nvSpPr>
          <p:cNvPr id="8" name="Shape 5"/>
          <p:cNvSpPr/>
          <p:nvPr/>
        </p:nvSpPr>
        <p:spPr>
          <a:xfrm>
            <a:off x="5233492" y="4407099"/>
            <a:ext cx="6297018" cy="1139924"/>
          </a:xfrm>
          <a:prstGeom prst="roundRect">
            <a:avLst>
              <a:gd name="adj" fmla="val 10695"/>
            </a:avLst>
          </a:prstGeom>
          <a:solidFill>
            <a:srgbClr val="DCDCDC"/>
          </a:solidFill>
          <a:ln w="30480">
            <a:solidFill>
              <a:srgbClr val="B6C7E1"/>
            </a:solidFill>
            <a:prstDash val="solid"/>
          </a:ln>
        </p:spPr>
        <p:txBody>
          <a:bodyPr/>
          <a:lstStyle/>
          <a:p>
            <a:endParaRPr lang="lt-LT" sz="1500"/>
          </a:p>
        </p:txBody>
      </p:sp>
      <p:sp>
        <p:nvSpPr>
          <p:cNvPr id="9" name="Shape 6"/>
          <p:cNvSpPr/>
          <p:nvPr/>
        </p:nvSpPr>
        <p:spPr>
          <a:xfrm>
            <a:off x="5208092" y="4407099"/>
            <a:ext cx="101600" cy="1139924"/>
          </a:xfrm>
          <a:prstGeom prst="roundRect">
            <a:avLst>
              <a:gd name="adj" fmla="val 78139"/>
            </a:avLst>
          </a:prstGeom>
          <a:solidFill>
            <a:srgbClr val="092E68"/>
          </a:solidFill>
          <a:ln/>
        </p:spPr>
        <p:txBody>
          <a:bodyPr/>
          <a:lstStyle/>
          <a:p>
            <a:endParaRPr lang="lt-LT" sz="1500"/>
          </a:p>
        </p:txBody>
      </p:sp>
      <p:sp>
        <p:nvSpPr>
          <p:cNvPr id="10" name="Text 7"/>
          <p:cNvSpPr/>
          <p:nvPr/>
        </p:nvSpPr>
        <p:spPr>
          <a:xfrm>
            <a:off x="5524104" y="4621510"/>
            <a:ext cx="2362696"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ISO-9002 standartas</a:t>
            </a:r>
            <a:endParaRPr lang="en-US" sz="1833" dirty="0"/>
          </a:p>
        </p:txBody>
      </p:sp>
      <p:sp>
        <p:nvSpPr>
          <p:cNvPr id="11" name="Text 8"/>
          <p:cNvSpPr/>
          <p:nvPr/>
        </p:nvSpPr>
        <p:spPr>
          <a:xfrm>
            <a:off x="5524104" y="5030193"/>
            <a:ext cx="5791994" cy="302419"/>
          </a:xfrm>
          <a:prstGeom prst="rect">
            <a:avLst/>
          </a:prstGeom>
          <a:noFill/>
          <a:ln/>
        </p:spPr>
        <p:txBody>
          <a:bodyPr wrap="none" lIns="0" tIns="0" rIns="0" bIns="0" rtlCol="0" anchor="t"/>
          <a:lstStyle/>
          <a:p>
            <a:pPr>
              <a:lnSpc>
                <a:spcPts val="2375"/>
              </a:lnSpc>
            </a:pPr>
            <a:r>
              <a:rPr lang="en-US" sz="1458" dirty="0" err="1">
                <a:solidFill>
                  <a:srgbClr val="092E68"/>
                </a:solidFill>
                <a:latin typeface="DM Sans" pitchFamily="34" charset="0"/>
                <a:ea typeface="DM Sans" pitchFamily="34" charset="-122"/>
                <a:cs typeface="DM Sans" pitchFamily="34" charset="-120"/>
              </a:rPr>
              <a:t>Reikalaujamas</a:t>
            </a:r>
            <a:r>
              <a:rPr lang="en-US" sz="1458" dirty="0">
                <a:solidFill>
                  <a:srgbClr val="092E68"/>
                </a:solidFill>
                <a:latin typeface="DM Sans" pitchFamily="34" charset="0"/>
                <a:ea typeface="DM Sans" pitchFamily="34" charset="-122"/>
                <a:cs typeface="DM Sans" pitchFamily="34" charset="-120"/>
              </a:rPr>
              <a:t> </a:t>
            </a:r>
            <a:r>
              <a:rPr lang="lt-LT" sz="1458" dirty="0">
                <a:solidFill>
                  <a:srgbClr val="092E68"/>
                </a:solidFill>
                <a:latin typeface="DM Sans" pitchFamily="34" charset="0"/>
                <a:ea typeface="DM Sans" pitchFamily="34" charset="-122"/>
                <a:cs typeface="DM Sans" pitchFamily="34" charset="-120"/>
              </a:rPr>
              <a:t>konkretus</a:t>
            </a:r>
            <a:r>
              <a:rPr lang="en-US" sz="1458" dirty="0">
                <a:solidFill>
                  <a:srgbClr val="092E68"/>
                </a:solidFill>
                <a:latin typeface="DM Sans" pitchFamily="34" charset="0"/>
                <a:ea typeface="DM Sans" pitchFamily="34" charset="-122"/>
                <a:cs typeface="DM Sans" pitchFamily="34" charset="-120"/>
              </a:rPr>
              <a:t> sertifikatas be </a:t>
            </a:r>
            <a:r>
              <a:rPr lang="lt-LT" sz="1458" dirty="0">
                <a:solidFill>
                  <a:srgbClr val="092E68"/>
                </a:solidFill>
                <a:latin typeface="DM Sans" pitchFamily="34" charset="0"/>
                <a:ea typeface="DM Sans" pitchFamily="34" charset="-122"/>
                <a:cs typeface="DM Sans" pitchFamily="34" charset="-120"/>
              </a:rPr>
              <a:t>„lygiavertis“</a:t>
            </a:r>
            <a:endParaRPr lang="en-US" sz="1458" dirty="0"/>
          </a:p>
        </p:txBody>
      </p:sp>
      <p:sp>
        <p:nvSpPr>
          <p:cNvPr id="12" name="Text 3">
            <a:extLst>
              <a:ext uri="{FF2B5EF4-FFF2-40B4-BE49-F238E27FC236}">
                <a16:creationId xmlns:a16="http://schemas.microsoft.com/office/drawing/2014/main" id="{E4F1F04E-208F-2005-1EEC-A54312C7231D}"/>
              </a:ext>
            </a:extLst>
          </p:cNvPr>
          <p:cNvSpPr/>
          <p:nvPr/>
        </p:nvSpPr>
        <p:spPr>
          <a:xfrm>
            <a:off x="5208092" y="5657125"/>
            <a:ext cx="2362696" cy="295275"/>
          </a:xfrm>
          <a:prstGeom prst="rect">
            <a:avLst/>
          </a:prstGeom>
          <a:noFill/>
          <a:ln/>
        </p:spPr>
        <p:txBody>
          <a:bodyPr wrap="none" lIns="0" tIns="0" rIns="0" bIns="0" rtlCol="0" anchor="t"/>
          <a:lstStyle/>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Kai perkama per CPO.LT katalogą ir specifikaciją pateikia pati PO, </a:t>
            </a:r>
          </a:p>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jai taikomi tie patys įstatymo reikalavimai.</a:t>
            </a:r>
            <a:endParaRPr lang="en-US" sz="1833"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027113"/>
            <a:ext cx="6287293" cy="590649"/>
          </a:xfrm>
          <a:prstGeom prst="rect">
            <a:avLst/>
          </a:prstGeom>
          <a:noFill/>
          <a:ln/>
        </p:spPr>
        <p:txBody>
          <a:bodyPr wrap="non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Klaida: Geografiniai Ribojimai</a:t>
            </a:r>
            <a:endParaRPr lang="en-US" sz="3708" dirty="0"/>
          </a:p>
        </p:txBody>
      </p:sp>
      <p:sp>
        <p:nvSpPr>
          <p:cNvPr id="3" name="Text 1"/>
          <p:cNvSpPr/>
          <p:nvPr/>
        </p:nvSpPr>
        <p:spPr>
          <a:xfrm>
            <a:off x="661492" y="2090242"/>
            <a:ext cx="2436515"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Nešiojami kompiuteriai</a:t>
            </a:r>
            <a:endParaRPr lang="en-US" sz="1833" dirty="0"/>
          </a:p>
        </p:txBody>
      </p:sp>
      <p:sp>
        <p:nvSpPr>
          <p:cNvPr id="4" name="Text 2"/>
          <p:cNvSpPr/>
          <p:nvPr/>
        </p:nvSpPr>
        <p:spPr>
          <a:xfrm>
            <a:off x="661492" y="2574529"/>
            <a:ext cx="6903443" cy="604838"/>
          </a:xfrm>
          <a:prstGeom prst="rect">
            <a:avLst/>
          </a:prstGeom>
          <a:noFill/>
          <a:ln/>
        </p:spPr>
        <p:txBody>
          <a:bodyPr wrap="square" lIns="0" tIns="0" rIns="0" bIns="0" rtlCol="0" anchor="t"/>
          <a:lstStyle/>
          <a:p>
            <a:pPr>
              <a:lnSpc>
                <a:spcPts val="2375"/>
              </a:lnSpc>
            </a:pPr>
            <a:r>
              <a:rPr lang="en-US" sz="1458" b="1" dirty="0">
                <a:solidFill>
                  <a:srgbClr val="092E68"/>
                </a:solidFill>
                <a:latin typeface="DM Sans" pitchFamily="34" charset="0"/>
                <a:ea typeface="DM Sans" pitchFamily="34" charset="-122"/>
                <a:cs typeface="DM Sans" pitchFamily="34" charset="-120"/>
              </a:rPr>
              <a:t>Reikalavimas:</a:t>
            </a:r>
            <a:r>
              <a:rPr lang="en-US" sz="1458" dirty="0">
                <a:solidFill>
                  <a:srgbClr val="092E68"/>
                </a:solidFill>
                <a:latin typeface="DM Sans" pitchFamily="34" charset="0"/>
                <a:ea typeface="DM Sans" pitchFamily="34" charset="-122"/>
                <a:cs typeface="DM Sans" pitchFamily="34" charset="-120"/>
              </a:rPr>
              <a:t> Ne mažiau kaip du gamintojo įgalioti aptarnavimo centrai Lietuvoje</a:t>
            </a:r>
            <a:endParaRPr lang="en-US" sz="1458" dirty="0"/>
          </a:p>
        </p:txBody>
      </p:sp>
      <p:sp>
        <p:nvSpPr>
          <p:cNvPr id="6" name="Text 4"/>
          <p:cNvSpPr/>
          <p:nvPr/>
        </p:nvSpPr>
        <p:spPr>
          <a:xfrm>
            <a:off x="661492" y="3039865"/>
            <a:ext cx="6903443" cy="302419"/>
          </a:xfrm>
          <a:prstGeom prst="rect">
            <a:avLst/>
          </a:prstGeom>
          <a:noFill/>
          <a:ln/>
        </p:spPr>
        <p:txBody>
          <a:bodyPr wrap="none" lIns="0" tIns="0" rIns="0" bIns="0" rtlCol="0" anchor="t"/>
          <a:lstStyle/>
          <a:p>
            <a:pPr>
              <a:lnSpc>
                <a:spcPts val="2375"/>
              </a:lnSpc>
            </a:pPr>
            <a:r>
              <a:rPr lang="en-US" sz="1458" b="1" dirty="0">
                <a:solidFill>
                  <a:srgbClr val="092E68"/>
                </a:solidFill>
                <a:latin typeface="DM Sans" pitchFamily="34" charset="0"/>
                <a:ea typeface="DM Sans" pitchFamily="34" charset="-122"/>
                <a:cs typeface="DM Sans" pitchFamily="34" charset="-120"/>
              </a:rPr>
              <a:t>Problema:</a:t>
            </a:r>
            <a:r>
              <a:rPr lang="en-US" sz="1458" dirty="0">
                <a:solidFill>
                  <a:srgbClr val="092E68"/>
                </a:solidFill>
                <a:latin typeface="DM Sans" pitchFamily="34" charset="0"/>
                <a:ea typeface="DM Sans" pitchFamily="34" charset="-122"/>
                <a:cs typeface="DM Sans" pitchFamily="34" charset="-120"/>
              </a:rPr>
              <a:t> Ribojimas geografiniu pagrindu be </a:t>
            </a:r>
            <a:r>
              <a:rPr lang="en-US" sz="1458" dirty="0" err="1">
                <a:solidFill>
                  <a:srgbClr val="092E68"/>
                </a:solidFill>
                <a:latin typeface="DM Sans" pitchFamily="34" charset="0"/>
                <a:ea typeface="DM Sans" pitchFamily="34" charset="-122"/>
                <a:cs typeface="DM Sans" pitchFamily="34" charset="-120"/>
              </a:rPr>
              <a:t>objektyvaus</a:t>
            </a:r>
            <a:r>
              <a:rPr lang="en-US" sz="1458" dirty="0">
                <a:solidFill>
                  <a:srgbClr val="092E68"/>
                </a:solidFill>
                <a:latin typeface="DM Sans" pitchFamily="34" charset="0"/>
                <a:ea typeface="DM Sans" pitchFamily="34" charset="-122"/>
                <a:cs typeface="DM Sans" pitchFamily="34" charset="-120"/>
              </a:rPr>
              <a:t> </a:t>
            </a:r>
            <a:r>
              <a:rPr lang="en-US" sz="1458" dirty="0" err="1">
                <a:solidFill>
                  <a:srgbClr val="092E68"/>
                </a:solidFill>
                <a:latin typeface="DM Sans" pitchFamily="34" charset="0"/>
                <a:ea typeface="DM Sans" pitchFamily="34" charset="-122"/>
                <a:cs typeface="DM Sans" pitchFamily="34" charset="-120"/>
              </a:rPr>
              <a:t>pagrindo</a:t>
            </a:r>
            <a:r>
              <a:rPr lang="lt-LT" sz="1458" dirty="0">
                <a:solidFill>
                  <a:srgbClr val="092E68"/>
                </a:solidFill>
                <a:latin typeface="DM Sans" pitchFamily="34" charset="0"/>
                <a:ea typeface="DM Sans" pitchFamily="34" charset="-122"/>
                <a:cs typeface="DM Sans" pitchFamily="34" charset="-120"/>
              </a:rPr>
              <a:t>.</a:t>
            </a:r>
          </a:p>
          <a:p>
            <a:pPr>
              <a:lnSpc>
                <a:spcPts val="2375"/>
              </a:lnSpc>
            </a:pPr>
            <a:endParaRPr lang="lt-LT" sz="1458" dirty="0">
              <a:solidFill>
                <a:srgbClr val="092E68"/>
              </a:solidFill>
              <a:latin typeface="DM Sans" pitchFamily="34" charset="0"/>
            </a:endParaRPr>
          </a:p>
          <a:p>
            <a:pPr>
              <a:lnSpc>
                <a:spcPts val="2375"/>
              </a:lnSpc>
            </a:pPr>
            <a:r>
              <a:rPr lang="lt-LT" sz="1458" dirty="0">
                <a:solidFill>
                  <a:srgbClr val="092E68"/>
                </a:solidFill>
                <a:latin typeface="DM Sans" pitchFamily="34" charset="0"/>
              </a:rPr>
              <a:t>Žr. taip pat 3K-3-507/2011</a:t>
            </a:r>
          </a:p>
        </p:txBody>
      </p:sp>
      <p:pic>
        <p:nvPicPr>
          <p:cNvPr id="7" name="Image 0" descr="preencoded.png"/>
          <p:cNvPicPr>
            <a:picLocks noChangeAspect="1"/>
          </p:cNvPicPr>
          <p:nvPr/>
        </p:nvPicPr>
        <p:blipFill>
          <a:blip r:embed="rId3"/>
          <a:stretch>
            <a:fillRect/>
          </a:stretch>
        </p:blipFill>
        <p:spPr>
          <a:xfrm>
            <a:off x="8032452" y="2113856"/>
            <a:ext cx="3504307" cy="350430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593553"/>
            <a:ext cx="8008541" cy="590649"/>
          </a:xfrm>
          <a:prstGeom prst="rect">
            <a:avLst/>
          </a:prstGeom>
          <a:noFill/>
          <a:ln/>
        </p:spPr>
        <p:txBody>
          <a:bodyPr wrap="none" lIns="0" tIns="0" rIns="0" bIns="0" rtlCol="0" anchor="t"/>
          <a:lstStyle/>
          <a:p>
            <a:pPr>
              <a:lnSpc>
                <a:spcPts val="4625"/>
              </a:lnSpc>
            </a:pPr>
            <a:r>
              <a:rPr lang="en-US" sz="3708" b="1" dirty="0">
                <a:solidFill>
                  <a:srgbClr val="092E68"/>
                </a:solidFill>
                <a:latin typeface="DM Serif Display Bold" pitchFamily="34" charset="0"/>
                <a:ea typeface="DM Serif Display Bold" pitchFamily="34" charset="-122"/>
                <a:cs typeface="DM Serif Display Bold" pitchFamily="34" charset="-120"/>
              </a:rPr>
              <a:t>Klaida: Neteisėti Subtiekimo Ribojimai</a:t>
            </a:r>
            <a:endParaRPr lang="en-US" sz="3708" dirty="0"/>
          </a:p>
        </p:txBody>
      </p:sp>
      <p:sp>
        <p:nvSpPr>
          <p:cNvPr id="3" name="Shape 1"/>
          <p:cNvSpPr/>
          <p:nvPr/>
        </p:nvSpPr>
        <p:spPr>
          <a:xfrm>
            <a:off x="661492" y="2845694"/>
            <a:ext cx="5339953" cy="2418656"/>
          </a:xfrm>
          <a:prstGeom prst="roundRect">
            <a:avLst>
              <a:gd name="adj" fmla="val 5041"/>
            </a:avLst>
          </a:prstGeom>
          <a:solidFill>
            <a:srgbClr val="DCDCDC"/>
          </a:solidFill>
          <a:ln/>
        </p:spPr>
        <p:txBody>
          <a:bodyPr/>
          <a:lstStyle/>
          <a:p>
            <a:endParaRPr lang="lt-LT" sz="1500"/>
          </a:p>
        </p:txBody>
      </p:sp>
      <p:sp>
        <p:nvSpPr>
          <p:cNvPr id="4" name="Shape 2"/>
          <p:cNvSpPr/>
          <p:nvPr/>
        </p:nvSpPr>
        <p:spPr>
          <a:xfrm>
            <a:off x="661492" y="2820293"/>
            <a:ext cx="5339953" cy="101600"/>
          </a:xfrm>
          <a:prstGeom prst="roundRect">
            <a:avLst>
              <a:gd name="adj" fmla="val 78139"/>
            </a:avLst>
          </a:prstGeom>
          <a:solidFill>
            <a:srgbClr val="092E68"/>
          </a:solidFill>
          <a:ln/>
        </p:spPr>
        <p:txBody>
          <a:bodyPr/>
          <a:lstStyle/>
          <a:p>
            <a:endParaRPr lang="lt-LT" sz="1500"/>
          </a:p>
        </p:txBody>
      </p:sp>
      <p:sp>
        <p:nvSpPr>
          <p:cNvPr id="5" name="Shape 3"/>
          <p:cNvSpPr/>
          <p:nvPr/>
        </p:nvSpPr>
        <p:spPr>
          <a:xfrm>
            <a:off x="3047950" y="2562225"/>
            <a:ext cx="567035" cy="567035"/>
          </a:xfrm>
          <a:prstGeom prst="roundRect">
            <a:avLst>
              <a:gd name="adj" fmla="val 134383"/>
            </a:avLst>
          </a:prstGeom>
          <a:solidFill>
            <a:srgbClr val="092E68"/>
          </a:solidFill>
          <a:ln/>
        </p:spPr>
        <p:txBody>
          <a:bodyPr/>
          <a:lstStyle/>
          <a:p>
            <a:endParaRPr lang="lt-LT" sz="1500"/>
          </a:p>
        </p:txBody>
      </p:sp>
      <p:sp>
        <p:nvSpPr>
          <p:cNvPr id="6" name="Text 4"/>
          <p:cNvSpPr/>
          <p:nvPr/>
        </p:nvSpPr>
        <p:spPr>
          <a:xfrm>
            <a:off x="3218012" y="2704009"/>
            <a:ext cx="226814" cy="283468"/>
          </a:xfrm>
          <a:prstGeom prst="rect">
            <a:avLst/>
          </a:prstGeom>
          <a:noFill/>
          <a:ln/>
        </p:spPr>
        <p:txBody>
          <a:bodyPr wrap="none" lIns="0" tIns="0" rIns="0" bIns="0" rtlCol="0" anchor="t"/>
          <a:lstStyle/>
          <a:p>
            <a:pPr>
              <a:lnSpc>
                <a:spcPts val="2833"/>
              </a:lnSpc>
            </a:pPr>
            <a:r>
              <a:rPr lang="en-US" sz="1750" b="1" dirty="0">
                <a:solidFill>
                  <a:srgbClr val="FFFFFF"/>
                </a:solidFill>
                <a:latin typeface="DM Serif Display Bold" pitchFamily="34" charset="0"/>
                <a:ea typeface="DM Serif Display Bold" pitchFamily="34" charset="-122"/>
                <a:cs typeface="DM Serif Display Bold" pitchFamily="34" charset="-120"/>
              </a:rPr>
              <a:t>1</a:t>
            </a:r>
            <a:endParaRPr lang="en-US" sz="1750" dirty="0"/>
          </a:p>
        </p:txBody>
      </p:sp>
      <p:sp>
        <p:nvSpPr>
          <p:cNvPr id="7" name="Text 5"/>
          <p:cNvSpPr/>
          <p:nvPr/>
        </p:nvSpPr>
        <p:spPr>
          <a:xfrm>
            <a:off x="875904" y="3318173"/>
            <a:ext cx="2362696"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Rangos darbai</a:t>
            </a:r>
            <a:endParaRPr lang="en-US" sz="1833" dirty="0"/>
          </a:p>
        </p:txBody>
      </p:sp>
      <p:sp>
        <p:nvSpPr>
          <p:cNvPr id="8" name="Text 6"/>
          <p:cNvSpPr/>
          <p:nvPr/>
        </p:nvSpPr>
        <p:spPr>
          <a:xfrm>
            <a:off x="875903" y="3726855"/>
            <a:ext cx="4911130"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a:t>
            </a:r>
            <a:r>
              <a:rPr lang="en-US" sz="1458" dirty="0" err="1">
                <a:solidFill>
                  <a:srgbClr val="092E68"/>
                </a:solidFill>
                <a:latin typeface="DM Sans" pitchFamily="34" charset="0"/>
                <a:ea typeface="DM Sans" pitchFamily="34" charset="-122"/>
                <a:cs typeface="DM Sans" pitchFamily="34" charset="-120"/>
              </a:rPr>
              <a:t>Subrangovais</a:t>
            </a:r>
            <a:r>
              <a:rPr lang="en-US" sz="1458" dirty="0">
                <a:solidFill>
                  <a:srgbClr val="092E68"/>
                </a:solidFill>
                <a:latin typeface="DM Sans" pitchFamily="34" charset="0"/>
                <a:ea typeface="DM Sans" pitchFamily="34" charset="-122"/>
                <a:cs typeface="DM Sans" pitchFamily="34" charset="-120"/>
              </a:rPr>
              <a:t> negali būti pakviesti šiame pirkime </a:t>
            </a:r>
            <a:r>
              <a:rPr lang="en-US" sz="1458" dirty="0" err="1">
                <a:solidFill>
                  <a:srgbClr val="092E68"/>
                </a:solidFill>
                <a:latin typeface="DM Sans" pitchFamily="34" charset="0"/>
                <a:ea typeface="DM Sans" pitchFamily="34" charset="-122"/>
                <a:cs typeface="DM Sans" pitchFamily="34" charset="-120"/>
              </a:rPr>
              <a:t>dalyvaujantys</a:t>
            </a:r>
            <a:r>
              <a:rPr lang="en-US" sz="1458" dirty="0">
                <a:solidFill>
                  <a:srgbClr val="092E68"/>
                </a:solidFill>
                <a:latin typeface="DM Sans" pitchFamily="34" charset="0"/>
                <a:ea typeface="DM Sans" pitchFamily="34" charset="-122"/>
                <a:cs typeface="DM Sans" pitchFamily="34" charset="-120"/>
              </a:rPr>
              <a:t> </a:t>
            </a:r>
            <a:r>
              <a:rPr lang="en-US" sz="1458" dirty="0" err="1">
                <a:solidFill>
                  <a:srgbClr val="092E68"/>
                </a:solidFill>
                <a:latin typeface="DM Sans" pitchFamily="34" charset="0"/>
                <a:ea typeface="DM Sans" pitchFamily="34" charset="-122"/>
                <a:cs typeface="DM Sans" pitchFamily="34" charset="-120"/>
              </a:rPr>
              <a:t>tiekėjai</a:t>
            </a:r>
            <a:r>
              <a:rPr lang="lt-LT" sz="1458" dirty="0">
                <a:solidFill>
                  <a:srgbClr val="092E68"/>
                </a:solidFill>
                <a:latin typeface="DM Sans" pitchFamily="34" charset="0"/>
                <a:ea typeface="DM Sans" pitchFamily="34" charset="-122"/>
                <a:cs typeface="DM Sans" pitchFamily="34" charset="-120"/>
              </a:rPr>
              <a:t>“</a:t>
            </a:r>
            <a:endParaRPr lang="en-US" sz="1458" dirty="0"/>
          </a:p>
        </p:txBody>
      </p:sp>
      <p:sp>
        <p:nvSpPr>
          <p:cNvPr id="10" name="Shape 8"/>
          <p:cNvSpPr/>
          <p:nvPr/>
        </p:nvSpPr>
        <p:spPr>
          <a:xfrm>
            <a:off x="6190457" y="2845694"/>
            <a:ext cx="5340053" cy="2418656"/>
          </a:xfrm>
          <a:prstGeom prst="roundRect">
            <a:avLst>
              <a:gd name="adj" fmla="val 5041"/>
            </a:avLst>
          </a:prstGeom>
          <a:solidFill>
            <a:srgbClr val="DCDCDC"/>
          </a:solidFill>
          <a:ln/>
        </p:spPr>
        <p:txBody>
          <a:bodyPr/>
          <a:lstStyle/>
          <a:p>
            <a:endParaRPr lang="lt-LT" sz="1500"/>
          </a:p>
        </p:txBody>
      </p:sp>
      <p:sp>
        <p:nvSpPr>
          <p:cNvPr id="11" name="Shape 9"/>
          <p:cNvSpPr/>
          <p:nvPr/>
        </p:nvSpPr>
        <p:spPr>
          <a:xfrm>
            <a:off x="6190457" y="2820293"/>
            <a:ext cx="5340053" cy="101600"/>
          </a:xfrm>
          <a:prstGeom prst="roundRect">
            <a:avLst>
              <a:gd name="adj" fmla="val 78139"/>
            </a:avLst>
          </a:prstGeom>
          <a:solidFill>
            <a:srgbClr val="092E68"/>
          </a:solidFill>
          <a:ln/>
        </p:spPr>
        <p:txBody>
          <a:bodyPr/>
          <a:lstStyle/>
          <a:p>
            <a:endParaRPr lang="lt-LT" sz="1500"/>
          </a:p>
        </p:txBody>
      </p:sp>
      <p:sp>
        <p:nvSpPr>
          <p:cNvPr id="12" name="Shape 10"/>
          <p:cNvSpPr/>
          <p:nvPr/>
        </p:nvSpPr>
        <p:spPr>
          <a:xfrm>
            <a:off x="8576915" y="2562225"/>
            <a:ext cx="567035" cy="567035"/>
          </a:xfrm>
          <a:prstGeom prst="roundRect">
            <a:avLst>
              <a:gd name="adj" fmla="val 134383"/>
            </a:avLst>
          </a:prstGeom>
          <a:solidFill>
            <a:srgbClr val="092E68"/>
          </a:solidFill>
          <a:ln/>
        </p:spPr>
        <p:txBody>
          <a:bodyPr/>
          <a:lstStyle/>
          <a:p>
            <a:endParaRPr lang="lt-LT" sz="1500"/>
          </a:p>
        </p:txBody>
      </p:sp>
      <p:sp>
        <p:nvSpPr>
          <p:cNvPr id="13" name="Text 11"/>
          <p:cNvSpPr/>
          <p:nvPr/>
        </p:nvSpPr>
        <p:spPr>
          <a:xfrm>
            <a:off x="8746976" y="2704009"/>
            <a:ext cx="226814" cy="283468"/>
          </a:xfrm>
          <a:prstGeom prst="rect">
            <a:avLst/>
          </a:prstGeom>
          <a:noFill/>
          <a:ln/>
        </p:spPr>
        <p:txBody>
          <a:bodyPr wrap="none" lIns="0" tIns="0" rIns="0" bIns="0" rtlCol="0" anchor="t"/>
          <a:lstStyle/>
          <a:p>
            <a:pPr>
              <a:lnSpc>
                <a:spcPts val="2833"/>
              </a:lnSpc>
            </a:pPr>
            <a:r>
              <a:rPr lang="en-US" sz="1750" b="1" dirty="0">
                <a:solidFill>
                  <a:srgbClr val="FFFFFF"/>
                </a:solidFill>
                <a:latin typeface="DM Serif Display Bold" pitchFamily="34" charset="0"/>
                <a:ea typeface="DM Serif Display Bold" pitchFamily="34" charset="-122"/>
                <a:cs typeface="DM Serif Display Bold" pitchFamily="34" charset="-120"/>
              </a:rPr>
              <a:t>2</a:t>
            </a:r>
            <a:endParaRPr lang="en-US" sz="1750" dirty="0"/>
          </a:p>
        </p:txBody>
      </p:sp>
      <p:sp>
        <p:nvSpPr>
          <p:cNvPr id="14" name="Text 12"/>
          <p:cNvSpPr/>
          <p:nvPr/>
        </p:nvSpPr>
        <p:spPr>
          <a:xfrm>
            <a:off x="6404869" y="3318173"/>
            <a:ext cx="2362696" cy="295275"/>
          </a:xfrm>
          <a:prstGeom prst="rect">
            <a:avLst/>
          </a:prstGeom>
          <a:noFill/>
          <a:ln/>
        </p:spPr>
        <p:txBody>
          <a:bodyPr wrap="none" lIns="0" tIns="0" rIns="0" bIns="0" rtlCol="0" anchor="t"/>
          <a:lstStyle/>
          <a:p>
            <a:pPr>
              <a:lnSpc>
                <a:spcPts val="2292"/>
              </a:lnSpc>
            </a:pPr>
            <a:r>
              <a:rPr lang="en-US" sz="1833" b="1" dirty="0">
                <a:solidFill>
                  <a:srgbClr val="092E68"/>
                </a:solidFill>
                <a:latin typeface="DM Serif Display Bold" pitchFamily="34" charset="0"/>
                <a:ea typeface="DM Serif Display Bold" pitchFamily="34" charset="-122"/>
                <a:cs typeface="DM Serif Display Bold" pitchFamily="34" charset="-120"/>
              </a:rPr>
              <a:t>IT sistemos kūrimas</a:t>
            </a:r>
            <a:endParaRPr lang="en-US" sz="1833" dirty="0"/>
          </a:p>
        </p:txBody>
      </p:sp>
      <p:sp>
        <p:nvSpPr>
          <p:cNvPr id="15" name="Text 13"/>
          <p:cNvSpPr/>
          <p:nvPr/>
        </p:nvSpPr>
        <p:spPr>
          <a:xfrm>
            <a:off x="6404869" y="3726856"/>
            <a:ext cx="4911229" cy="302419"/>
          </a:xfrm>
          <a:prstGeom prst="rect">
            <a:avLst/>
          </a:prstGeom>
          <a:noFill/>
          <a:ln/>
        </p:spPr>
        <p:txBody>
          <a:bodyPr wrap="none" lIns="0" tIns="0" rIns="0" bIns="0" rtlCol="0" anchor="t"/>
          <a:lstStyle/>
          <a:p>
            <a:pPr>
              <a:lnSpc>
                <a:spcPts val="2375"/>
              </a:lnSpc>
            </a:pPr>
            <a:r>
              <a:rPr lang="en-US" sz="1458" dirty="0">
                <a:solidFill>
                  <a:srgbClr val="092E68"/>
                </a:solidFill>
                <a:latin typeface="DM Sans" pitchFamily="34" charset="0"/>
                <a:ea typeface="DM Sans" pitchFamily="34" charset="-122"/>
                <a:cs typeface="DM Sans" pitchFamily="34" charset="-120"/>
              </a:rPr>
              <a:t>"Tiekėjas esmines užduotis turės atlikti savarankiškai"</a:t>
            </a:r>
            <a:endParaRPr lang="en-US" sz="1458" dirty="0"/>
          </a:p>
        </p:txBody>
      </p:sp>
      <p:sp>
        <p:nvSpPr>
          <p:cNvPr id="16" name="Text 14"/>
          <p:cNvSpPr/>
          <p:nvPr/>
        </p:nvSpPr>
        <p:spPr>
          <a:xfrm>
            <a:off x="6404869" y="4142681"/>
            <a:ext cx="4911229" cy="604838"/>
          </a:xfrm>
          <a:prstGeom prst="rect">
            <a:avLst/>
          </a:prstGeom>
          <a:noFill/>
          <a:ln/>
        </p:spPr>
        <p:txBody>
          <a:bodyPr wrap="square" lIns="0" tIns="0" rIns="0" bIns="0" rtlCol="0" anchor="t"/>
          <a:lstStyle/>
          <a:p>
            <a:pPr>
              <a:lnSpc>
                <a:spcPts val="2375"/>
              </a:lnSpc>
            </a:pPr>
            <a:r>
              <a:rPr lang="en-US" sz="1458" b="1" dirty="0">
                <a:solidFill>
                  <a:srgbClr val="092E68"/>
                </a:solidFill>
                <a:latin typeface="DM Sans" pitchFamily="34" charset="0"/>
                <a:ea typeface="DM Sans" pitchFamily="34" charset="-122"/>
                <a:cs typeface="DM Sans" pitchFamily="34" charset="-120"/>
              </a:rPr>
              <a:t>Problema:</a:t>
            </a:r>
            <a:r>
              <a:rPr lang="en-US" sz="1458" dirty="0">
                <a:solidFill>
                  <a:srgbClr val="092E68"/>
                </a:solidFill>
                <a:latin typeface="DM Sans" pitchFamily="34" charset="0"/>
                <a:ea typeface="DM Sans" pitchFamily="34" charset="-122"/>
                <a:cs typeface="DM Sans" pitchFamily="34" charset="-120"/>
              </a:rPr>
              <a:t> Visas pirkimo objektas priskirtas prie esminių užduočių</a:t>
            </a:r>
            <a:endParaRPr lang="en-US" sz="1458" dirty="0"/>
          </a:p>
        </p:txBody>
      </p:sp>
      <p:sp>
        <p:nvSpPr>
          <p:cNvPr id="9" name="Text 5">
            <a:extLst>
              <a:ext uri="{FF2B5EF4-FFF2-40B4-BE49-F238E27FC236}">
                <a16:creationId xmlns:a16="http://schemas.microsoft.com/office/drawing/2014/main" id="{4716EC9E-FA52-584D-7675-C624CF1B5838}"/>
              </a:ext>
            </a:extLst>
          </p:cNvPr>
          <p:cNvSpPr/>
          <p:nvPr/>
        </p:nvSpPr>
        <p:spPr>
          <a:xfrm>
            <a:off x="3640386" y="5016005"/>
            <a:ext cx="2362696" cy="295275"/>
          </a:xfrm>
          <a:prstGeom prst="rect">
            <a:avLst/>
          </a:prstGeom>
          <a:noFill/>
          <a:ln/>
        </p:spPr>
        <p:txBody>
          <a:bodyPr wrap="none" lIns="0" tIns="0" rIns="0" bIns="0" rtlCol="0" anchor="t"/>
          <a:lstStyle/>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Apribojimai nurodyti techniniame projekte</a:t>
            </a:r>
            <a:endParaRPr lang="en-US" sz="1833" dirty="0"/>
          </a:p>
        </p:txBody>
      </p:sp>
      <p:sp>
        <p:nvSpPr>
          <p:cNvPr id="17" name="Text 6">
            <a:extLst>
              <a:ext uri="{FF2B5EF4-FFF2-40B4-BE49-F238E27FC236}">
                <a16:creationId xmlns:a16="http://schemas.microsoft.com/office/drawing/2014/main" id="{4F6F2643-F707-A605-C866-B7B0DD058ECA}"/>
              </a:ext>
            </a:extLst>
          </p:cNvPr>
          <p:cNvSpPr/>
          <p:nvPr/>
        </p:nvSpPr>
        <p:spPr>
          <a:xfrm>
            <a:off x="3640386" y="5424688"/>
            <a:ext cx="4911130"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„Subrangovams negali būti perduota daugiau kaip 40 proc. visų darbų“.</a:t>
            </a:r>
            <a:endParaRPr lang="en-US" sz="1458"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32843-BB0A-6A79-B31E-D0C1F47A768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3A8E5EA-946C-9CD7-599B-210C2D395AA6}"/>
              </a:ext>
            </a:extLst>
          </p:cNvPr>
          <p:cNvSpPr/>
          <p:nvPr/>
        </p:nvSpPr>
        <p:spPr>
          <a:xfrm>
            <a:off x="680542" y="489452"/>
            <a:ext cx="5906988" cy="516732"/>
          </a:xfrm>
          <a:prstGeom prst="rect">
            <a:avLst/>
          </a:prstGeom>
          <a:noFill/>
          <a:ln/>
        </p:spPr>
        <p:txBody>
          <a:bodyPr wrap="none" lIns="0" tIns="0" rIns="0" bIns="0" rtlCol="0" anchor="t"/>
          <a:lstStyle/>
          <a:p>
            <a:pPr>
              <a:lnSpc>
                <a:spcPts val="4042"/>
              </a:lnSpc>
            </a:pPr>
            <a:r>
              <a:rPr lang="en-US" sz="3250" b="1" dirty="0" err="1">
                <a:solidFill>
                  <a:srgbClr val="092E68"/>
                </a:solidFill>
                <a:latin typeface="DM Serif Display Bold" pitchFamily="34" charset="0"/>
                <a:ea typeface="DM Serif Display Bold" pitchFamily="34" charset="-122"/>
                <a:cs typeface="DM Serif Display Bold" pitchFamily="34" charset="-120"/>
              </a:rPr>
              <a:t>Naujo</a:t>
            </a:r>
            <a:r>
              <a:rPr lang="en-US" sz="3250" b="1" dirty="0">
                <a:solidFill>
                  <a:srgbClr val="092E68"/>
                </a:solidFill>
                <a:latin typeface="DM Serif Display Bold" pitchFamily="34" charset="0"/>
                <a:ea typeface="DM Serif Display Bold" pitchFamily="34" charset="-122"/>
                <a:cs typeface="DM Serif Display Bold" pitchFamily="34" charset="-120"/>
              </a:rPr>
              <a:t> CVP IS </a:t>
            </a:r>
            <a:r>
              <a:rPr lang="en-US" sz="3250" b="1" dirty="0" err="1">
                <a:solidFill>
                  <a:srgbClr val="092E68"/>
                </a:solidFill>
                <a:latin typeface="DM Serif Display Bold" pitchFamily="34" charset="0"/>
                <a:ea typeface="DM Serif Display Bold" pitchFamily="34" charset="-122"/>
                <a:cs typeface="DM Serif Display Bold" pitchFamily="34" charset="-120"/>
              </a:rPr>
              <a:t>ypatumai</a:t>
            </a:r>
            <a:endParaRPr lang="en-US" sz="3250" dirty="0"/>
          </a:p>
        </p:txBody>
      </p:sp>
      <p:sp>
        <p:nvSpPr>
          <p:cNvPr id="4" name="Text 1">
            <a:extLst>
              <a:ext uri="{FF2B5EF4-FFF2-40B4-BE49-F238E27FC236}">
                <a16:creationId xmlns:a16="http://schemas.microsoft.com/office/drawing/2014/main" id="{F62D912C-286F-F943-76D6-D916FF351020}"/>
              </a:ext>
            </a:extLst>
          </p:cNvPr>
          <p:cNvSpPr/>
          <p:nvPr/>
        </p:nvSpPr>
        <p:spPr>
          <a:xfrm>
            <a:off x="680542" y="1216290"/>
            <a:ext cx="10869018" cy="529233"/>
          </a:xfrm>
          <a:prstGeom prst="rect">
            <a:avLst/>
          </a:prstGeom>
          <a:noFill/>
          <a:ln/>
        </p:spPr>
        <p:txBody>
          <a:bodyPr wrap="square" lIns="0" tIns="0" rIns="0" bIns="0" rtlCol="0" anchor="t"/>
          <a:lstStyle/>
          <a:p>
            <a:pPr>
              <a:lnSpc>
                <a:spcPts val="2083"/>
              </a:lnSpc>
            </a:pPr>
            <a:r>
              <a:rPr lang="en-US" sz="1292" dirty="0" err="1">
                <a:solidFill>
                  <a:srgbClr val="092E68"/>
                </a:solidFill>
                <a:latin typeface="DM Sans" pitchFamily="34" charset="0"/>
                <a:ea typeface="DM Sans" pitchFamily="34" charset="-122"/>
                <a:cs typeface="DM Sans" pitchFamily="34" charset="-120"/>
              </a:rPr>
              <a:t>Klausimas</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Pildant</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skelbim</a:t>
            </a:r>
            <a:r>
              <a:rPr lang="lt-LT" sz="1292" dirty="0">
                <a:solidFill>
                  <a:srgbClr val="092E68"/>
                </a:solidFill>
                <a:latin typeface="DM Sans" pitchFamily="34" charset="0"/>
                <a:ea typeface="DM Sans" pitchFamily="34" charset="-122"/>
                <a:cs typeface="DM Sans" pitchFamily="34" charset="-120"/>
              </a:rPr>
              <a:t>ą apie pirkimą, ką čia turime nurodyti?</a:t>
            </a:r>
            <a:endParaRPr lang="en-US" sz="1292" dirty="0"/>
          </a:p>
        </p:txBody>
      </p:sp>
      <p:pic>
        <p:nvPicPr>
          <p:cNvPr id="8" name="Picture 7">
            <a:extLst>
              <a:ext uri="{FF2B5EF4-FFF2-40B4-BE49-F238E27FC236}">
                <a16:creationId xmlns:a16="http://schemas.microsoft.com/office/drawing/2014/main" id="{0214645A-49EC-394F-529D-48636D06C435}"/>
              </a:ext>
            </a:extLst>
          </p:cNvPr>
          <p:cNvPicPr>
            <a:picLocks noChangeAspect="1"/>
          </p:cNvPicPr>
          <p:nvPr/>
        </p:nvPicPr>
        <p:blipFill>
          <a:blip r:embed="rId3"/>
          <a:stretch>
            <a:fillRect/>
          </a:stretch>
        </p:blipFill>
        <p:spPr>
          <a:xfrm>
            <a:off x="642441" y="1745523"/>
            <a:ext cx="6278031" cy="1474456"/>
          </a:xfrm>
          <a:prstGeom prst="rect">
            <a:avLst/>
          </a:prstGeom>
        </p:spPr>
      </p:pic>
      <p:pic>
        <p:nvPicPr>
          <p:cNvPr id="1026" name="Picture 2">
            <a:extLst>
              <a:ext uri="{FF2B5EF4-FFF2-40B4-BE49-F238E27FC236}">
                <a16:creationId xmlns:a16="http://schemas.microsoft.com/office/drawing/2014/main" id="{7E79DCA7-CF55-BC65-ECCD-747C9D1409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441" y="3676515"/>
            <a:ext cx="7167563" cy="10874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9087848-4B33-32AF-0849-E7A747A1ED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441" y="5248804"/>
            <a:ext cx="8080375" cy="785813"/>
          </a:xfrm>
          <a:prstGeom prst="rect">
            <a:avLst/>
          </a:prstGeom>
          <a:noFill/>
          <a:extLst>
            <a:ext uri="{909E8E84-426E-40DD-AFC4-6F175D3DCCD1}">
              <a14:hiddenFill xmlns:a14="http://schemas.microsoft.com/office/drawing/2010/main">
                <a:solidFill>
                  <a:srgbClr val="FFFFFF"/>
                </a:solidFill>
              </a14:hiddenFill>
            </a:ext>
          </a:extLst>
        </p:spPr>
      </p:pic>
      <p:sp>
        <p:nvSpPr>
          <p:cNvPr id="9" name="Text 1">
            <a:extLst>
              <a:ext uri="{FF2B5EF4-FFF2-40B4-BE49-F238E27FC236}">
                <a16:creationId xmlns:a16="http://schemas.microsoft.com/office/drawing/2014/main" id="{59200DAE-05F0-9256-1742-D5AA86F5867C}"/>
              </a:ext>
            </a:extLst>
          </p:cNvPr>
          <p:cNvSpPr/>
          <p:nvPr/>
        </p:nvSpPr>
        <p:spPr>
          <a:xfrm>
            <a:off x="680542" y="3373406"/>
            <a:ext cx="10869018" cy="529233"/>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Anksčiau:</a:t>
            </a:r>
            <a:endParaRPr lang="en-US" sz="1292" dirty="0"/>
          </a:p>
        </p:txBody>
      </p:sp>
      <p:sp>
        <p:nvSpPr>
          <p:cNvPr id="10" name="Text 1">
            <a:extLst>
              <a:ext uri="{FF2B5EF4-FFF2-40B4-BE49-F238E27FC236}">
                <a16:creationId xmlns:a16="http://schemas.microsoft.com/office/drawing/2014/main" id="{E636BC99-BA17-8BF0-C05B-61E0230A100B}"/>
              </a:ext>
            </a:extLst>
          </p:cNvPr>
          <p:cNvSpPr/>
          <p:nvPr/>
        </p:nvSpPr>
        <p:spPr>
          <a:xfrm>
            <a:off x="661492" y="4955873"/>
            <a:ext cx="7866060" cy="529233"/>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Dabar:</a:t>
            </a:r>
            <a:endParaRPr lang="en-US" sz="1292" dirty="0"/>
          </a:p>
        </p:txBody>
      </p:sp>
      <p:pic>
        <p:nvPicPr>
          <p:cNvPr id="12" name="Picture 11">
            <a:extLst>
              <a:ext uri="{FF2B5EF4-FFF2-40B4-BE49-F238E27FC236}">
                <a16:creationId xmlns:a16="http://schemas.microsoft.com/office/drawing/2014/main" id="{C239EC9C-6934-F3AF-9E35-B2F985CF0C62}"/>
              </a:ext>
            </a:extLst>
          </p:cNvPr>
          <p:cNvPicPr>
            <a:picLocks noChangeAspect="1"/>
          </p:cNvPicPr>
          <p:nvPr/>
        </p:nvPicPr>
        <p:blipFill>
          <a:blip r:embed="rId6"/>
          <a:stretch>
            <a:fillRect/>
          </a:stretch>
        </p:blipFill>
        <p:spPr>
          <a:xfrm>
            <a:off x="8289573" y="1907647"/>
            <a:ext cx="3643821" cy="1166975"/>
          </a:xfrm>
          <a:prstGeom prst="rect">
            <a:avLst/>
          </a:prstGeom>
        </p:spPr>
      </p:pic>
      <p:cxnSp>
        <p:nvCxnSpPr>
          <p:cNvPr id="14" name="Straight Connector 13">
            <a:extLst>
              <a:ext uri="{FF2B5EF4-FFF2-40B4-BE49-F238E27FC236}">
                <a16:creationId xmlns:a16="http://schemas.microsoft.com/office/drawing/2014/main" id="{C1C85189-956C-3EFF-5689-3C5AB80C3976}"/>
              </a:ext>
            </a:extLst>
          </p:cNvPr>
          <p:cNvCxnSpPr>
            <a:cxnSpLocks/>
          </p:cNvCxnSpPr>
          <p:nvPr/>
        </p:nvCxnSpPr>
        <p:spPr>
          <a:xfrm>
            <a:off x="9347827" y="2828897"/>
            <a:ext cx="32700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10559E0-0355-9956-6C76-2EC183CB22B6}"/>
              </a:ext>
            </a:extLst>
          </p:cNvPr>
          <p:cNvCxnSpPr>
            <a:cxnSpLocks/>
          </p:cNvCxnSpPr>
          <p:nvPr/>
        </p:nvCxnSpPr>
        <p:spPr>
          <a:xfrm flipV="1">
            <a:off x="4557111" y="2105822"/>
            <a:ext cx="157196" cy="13050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4F080E5-F9BF-5C5D-E5BF-44587B3AE320}"/>
              </a:ext>
            </a:extLst>
          </p:cNvPr>
          <p:cNvCxnSpPr>
            <a:cxnSpLocks/>
          </p:cNvCxnSpPr>
          <p:nvPr/>
        </p:nvCxnSpPr>
        <p:spPr>
          <a:xfrm>
            <a:off x="4557111" y="2126188"/>
            <a:ext cx="157196" cy="16185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BFECFCF-EDCB-CB42-D95D-F0613968A0D5}"/>
              </a:ext>
            </a:extLst>
          </p:cNvPr>
          <p:cNvCxnSpPr>
            <a:cxnSpLocks/>
          </p:cNvCxnSpPr>
          <p:nvPr/>
        </p:nvCxnSpPr>
        <p:spPr>
          <a:xfrm>
            <a:off x="5075831" y="2262891"/>
            <a:ext cx="3734259" cy="615742"/>
          </a:xfrm>
          <a:prstGeom prst="straightConnector1">
            <a:avLst/>
          </a:prstGeom>
          <a:ln w="2857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 1">
            <a:extLst>
              <a:ext uri="{FF2B5EF4-FFF2-40B4-BE49-F238E27FC236}">
                <a16:creationId xmlns:a16="http://schemas.microsoft.com/office/drawing/2014/main" id="{04855221-20FB-DB22-7CB9-A749A5D20D01}"/>
              </a:ext>
            </a:extLst>
          </p:cNvPr>
          <p:cNvSpPr/>
          <p:nvPr/>
        </p:nvSpPr>
        <p:spPr>
          <a:xfrm>
            <a:off x="8289573" y="1624756"/>
            <a:ext cx="1951283" cy="529233"/>
          </a:xfrm>
          <a:prstGeom prst="rect">
            <a:avLst/>
          </a:prstGeom>
          <a:noFill/>
          <a:ln/>
        </p:spPr>
        <p:txBody>
          <a:bodyPr wrap="square" lIns="0" tIns="0" rIns="0" bIns="0" rtlCol="0" anchor="t"/>
          <a:lstStyle/>
          <a:p>
            <a:pPr>
              <a:lnSpc>
                <a:spcPts val="2083"/>
              </a:lnSpc>
            </a:pPr>
            <a:r>
              <a:rPr lang="lt-LT" sz="1292" dirty="0">
                <a:solidFill>
                  <a:srgbClr val="FF0000"/>
                </a:solidFill>
                <a:latin typeface="DM Sans" pitchFamily="34" charset="0"/>
                <a:ea typeface="DM Sans" pitchFamily="34" charset="-122"/>
                <a:cs typeface="DM Sans" pitchFamily="34" charset="-120"/>
              </a:rPr>
              <a:t>Rezultatas:</a:t>
            </a:r>
            <a:endParaRPr lang="en-US" sz="1292" dirty="0">
              <a:solidFill>
                <a:srgbClr val="FF0000"/>
              </a:solidFill>
            </a:endParaRPr>
          </a:p>
        </p:txBody>
      </p:sp>
      <p:sp>
        <p:nvSpPr>
          <p:cNvPr id="26" name="Text 1">
            <a:extLst>
              <a:ext uri="{FF2B5EF4-FFF2-40B4-BE49-F238E27FC236}">
                <a16:creationId xmlns:a16="http://schemas.microsoft.com/office/drawing/2014/main" id="{488D210A-CE56-ED12-8FDD-DE0B09032A5A}"/>
              </a:ext>
            </a:extLst>
          </p:cNvPr>
          <p:cNvSpPr/>
          <p:nvPr/>
        </p:nvSpPr>
        <p:spPr>
          <a:xfrm>
            <a:off x="5075831" y="665329"/>
            <a:ext cx="2961401" cy="835138"/>
          </a:xfrm>
          <a:prstGeom prst="rect">
            <a:avLst/>
          </a:prstGeom>
          <a:noFill/>
          <a:ln/>
        </p:spPr>
        <p:txBody>
          <a:bodyPr wrap="square" lIns="0" tIns="0" rIns="0" bIns="0" rtlCol="0" anchor="t"/>
          <a:lstStyle/>
          <a:p>
            <a:pPr>
              <a:lnSpc>
                <a:spcPts val="2083"/>
              </a:lnSpc>
            </a:pPr>
            <a:r>
              <a:rPr lang="lt-LT" sz="2667" dirty="0">
                <a:solidFill>
                  <a:srgbClr val="092E68"/>
                </a:solidFill>
                <a:highlight>
                  <a:srgbClr val="FFFF00"/>
                </a:highlight>
                <a:latin typeface="DM Sans" pitchFamily="34" charset="0"/>
                <a:ea typeface="DM Sans" pitchFamily="34" charset="-122"/>
                <a:cs typeface="DM Sans" pitchFamily="34" charset="-120"/>
              </a:rPr>
              <a:t>NAUJA</a:t>
            </a:r>
            <a:endParaRPr lang="en-US" sz="2667" dirty="0">
              <a:highlight>
                <a:srgbClr val="FFFF00"/>
              </a:highlight>
            </a:endParaRPr>
          </a:p>
        </p:txBody>
      </p:sp>
    </p:spTree>
    <p:extLst>
      <p:ext uri="{BB962C8B-B14F-4D97-AF65-F5344CB8AC3E}">
        <p14:creationId xmlns:p14="http://schemas.microsoft.com/office/powerpoint/2010/main" val="410746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fill="hold"/>
                                        <p:tgtEl>
                                          <p:spTgt spid="25"/>
                                        </p:tgtEl>
                                        <p:attrNameLst>
                                          <p:attrName>ppt_x</p:attrName>
                                        </p:attrNameLst>
                                      </p:cBhvr>
                                      <p:tavLst>
                                        <p:tav tm="0">
                                          <p:val>
                                            <p:strVal val="#ppt_x"/>
                                          </p:val>
                                        </p:tav>
                                        <p:tav tm="100000">
                                          <p:val>
                                            <p:strVal val="#ppt_x"/>
                                          </p:val>
                                        </p:tav>
                                      </p:tavLst>
                                    </p:anim>
                                    <p:anim calcmode="lin" valueType="num">
                                      <p:cBhvr additive="base">
                                        <p:cTn id="20" dur="500" fill="hold"/>
                                        <p:tgtEl>
                                          <p:spTgt spid="25"/>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2B4D4-9098-8DB5-D59F-FE48A46A74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E5E0011-77FE-9D76-F512-E57B6F1F501D}"/>
              </a:ext>
            </a:extLst>
          </p:cNvPr>
          <p:cNvSpPr>
            <a:spLocks noGrp="1"/>
          </p:cNvSpPr>
          <p:nvPr>
            <p:ph type="body" sz="quarter" idx="13"/>
          </p:nvPr>
        </p:nvSpPr>
        <p:spPr>
          <a:xfrm>
            <a:off x="464824" y="4232495"/>
            <a:ext cx="3133840" cy="946791"/>
          </a:xfrm>
        </p:spPr>
        <p:txBody>
          <a:bodyPr/>
          <a:lstStyle/>
          <a:p>
            <a:r>
              <a:rPr lang="lt-LT" sz="3600" dirty="0">
                <a:effectLst>
                  <a:outerShdw blurRad="25400" dist="38100" dir="2700000" algn="ctr" rotWithShape="0">
                    <a:srgbClr val="000000">
                      <a:alpha val="20000"/>
                    </a:srgbClr>
                  </a:outerShdw>
                </a:effectLst>
              </a:rPr>
              <a:t>28</a:t>
            </a:r>
            <a:endParaRPr lang="en-LT" sz="3600" dirty="0">
              <a:effectLst>
                <a:outerShdw blurRad="25400" dist="38100" dir="2700000" algn="ctr" rotWithShape="0">
                  <a:srgbClr val="000000">
                    <a:alpha val="20000"/>
                  </a:srgbClr>
                </a:outerShdw>
              </a:effectLst>
            </a:endParaRPr>
          </a:p>
        </p:txBody>
      </p:sp>
      <p:sp>
        <p:nvSpPr>
          <p:cNvPr id="3" name="Text Placeholder 2">
            <a:extLst>
              <a:ext uri="{FF2B5EF4-FFF2-40B4-BE49-F238E27FC236}">
                <a16:creationId xmlns:a16="http://schemas.microsoft.com/office/drawing/2014/main" id="{723448C7-0FBA-F3C5-BEC8-37C633AFF78F}"/>
              </a:ext>
            </a:extLst>
          </p:cNvPr>
          <p:cNvSpPr>
            <a:spLocks noGrp="1"/>
          </p:cNvSpPr>
          <p:nvPr>
            <p:ph type="body" sz="quarter" idx="14"/>
          </p:nvPr>
        </p:nvSpPr>
        <p:spPr>
          <a:xfrm>
            <a:off x="521171" y="4871526"/>
            <a:ext cx="2625573" cy="1277569"/>
          </a:xfrm>
        </p:spPr>
        <p:txBody>
          <a:bodyPr/>
          <a:lstStyle/>
          <a:p>
            <a:r>
              <a:rPr lang="lt-LT" sz="2000" b="1" dirty="0">
                <a:latin typeface="DM Serif Display" pitchFamily="2" charset="0"/>
              </a:rPr>
              <a:t>Įvertinti projektų įgyvendinimo planai v</a:t>
            </a:r>
            <a:r>
              <a:rPr lang="en-US" sz="2000" b="1" dirty="0">
                <a:latin typeface="DM Serif Display" pitchFamily="2" charset="0"/>
              </a:rPr>
              <a:t>nt.</a:t>
            </a:r>
            <a:endParaRPr lang="en-LT" sz="2000" b="1" dirty="0">
              <a:latin typeface="DM Serif Display" pitchFamily="2" charset="0"/>
            </a:endParaRPr>
          </a:p>
        </p:txBody>
      </p:sp>
      <p:sp>
        <p:nvSpPr>
          <p:cNvPr id="4" name="Text Placeholder 3">
            <a:extLst>
              <a:ext uri="{FF2B5EF4-FFF2-40B4-BE49-F238E27FC236}">
                <a16:creationId xmlns:a16="http://schemas.microsoft.com/office/drawing/2014/main" id="{AB33081B-0E87-07DE-818B-E1C31564E0B6}"/>
              </a:ext>
            </a:extLst>
          </p:cNvPr>
          <p:cNvSpPr>
            <a:spLocks noGrp="1"/>
          </p:cNvSpPr>
          <p:nvPr>
            <p:ph type="body" sz="quarter" idx="15"/>
          </p:nvPr>
        </p:nvSpPr>
        <p:spPr>
          <a:xfrm>
            <a:off x="3442548" y="4215899"/>
            <a:ext cx="2625573" cy="946791"/>
          </a:xfrm>
        </p:spPr>
        <p:txBody>
          <a:bodyPr/>
          <a:lstStyle/>
          <a:p>
            <a:r>
              <a:rPr lang="lt-LT" sz="3600" dirty="0">
                <a:effectLst>
                  <a:outerShdw blurRad="25400" dist="38100" dir="2700000" algn="ctr" rotWithShape="0">
                    <a:srgbClr val="000000">
                      <a:alpha val="20000"/>
                    </a:srgbClr>
                  </a:outerShdw>
                </a:effectLst>
              </a:rPr>
              <a:t>3</a:t>
            </a:r>
            <a:r>
              <a:rPr lang="en-US" dirty="0">
                <a:effectLst>
                  <a:outerShdw blurRad="25400" dist="38100" dir="2700000" algn="ctr" rotWithShape="0">
                    <a:srgbClr val="000000">
                      <a:alpha val="20000"/>
                    </a:srgbClr>
                  </a:outerShdw>
                </a:effectLst>
              </a:rPr>
              <a:t> </a:t>
            </a:r>
            <a:endParaRPr lang="en-LT" dirty="0">
              <a:effectLst>
                <a:outerShdw blurRad="25400" dist="38100" dir="2700000" algn="ctr" rotWithShape="0">
                  <a:srgbClr val="000000">
                    <a:alpha val="20000"/>
                  </a:srgbClr>
                </a:outerShdw>
              </a:effectLst>
            </a:endParaRPr>
          </a:p>
        </p:txBody>
      </p:sp>
      <p:sp>
        <p:nvSpPr>
          <p:cNvPr id="5" name="Text Placeholder 4">
            <a:extLst>
              <a:ext uri="{FF2B5EF4-FFF2-40B4-BE49-F238E27FC236}">
                <a16:creationId xmlns:a16="http://schemas.microsoft.com/office/drawing/2014/main" id="{ADB187F2-7B3F-D83B-A004-2B50C3927CDE}"/>
              </a:ext>
            </a:extLst>
          </p:cNvPr>
          <p:cNvSpPr>
            <a:spLocks noGrp="1"/>
          </p:cNvSpPr>
          <p:nvPr>
            <p:ph type="body" sz="quarter" idx="16"/>
          </p:nvPr>
        </p:nvSpPr>
        <p:spPr>
          <a:xfrm>
            <a:off x="3617744" y="4871526"/>
            <a:ext cx="2450377" cy="1256169"/>
          </a:xfrm>
        </p:spPr>
        <p:txBody>
          <a:bodyPr/>
          <a:lstStyle/>
          <a:p>
            <a:r>
              <a:rPr lang="lt-LT" sz="2000" b="1" dirty="0">
                <a:latin typeface="DM Serif Display" pitchFamily="2" charset="0"/>
              </a:rPr>
              <a:t>Vertinami projektų įgyvendinimo planai v</a:t>
            </a:r>
            <a:r>
              <a:rPr lang="en-US" sz="2000" b="1" dirty="0">
                <a:latin typeface="DM Serif Display" pitchFamily="2" charset="0"/>
              </a:rPr>
              <a:t>nt.</a:t>
            </a:r>
            <a:endParaRPr lang="en-LT" sz="2000" b="1" dirty="0">
              <a:latin typeface="DM Serif Display" pitchFamily="2" charset="0"/>
            </a:endParaRPr>
          </a:p>
        </p:txBody>
      </p:sp>
      <p:sp>
        <p:nvSpPr>
          <p:cNvPr id="6" name="Text Placeholder 5">
            <a:extLst>
              <a:ext uri="{FF2B5EF4-FFF2-40B4-BE49-F238E27FC236}">
                <a16:creationId xmlns:a16="http://schemas.microsoft.com/office/drawing/2014/main" id="{55FB9774-8A44-3ADD-085E-C2D91DD2D50C}"/>
              </a:ext>
            </a:extLst>
          </p:cNvPr>
          <p:cNvSpPr>
            <a:spLocks noGrp="1"/>
          </p:cNvSpPr>
          <p:nvPr>
            <p:ph type="body" sz="quarter" idx="17"/>
          </p:nvPr>
        </p:nvSpPr>
        <p:spPr>
          <a:xfrm>
            <a:off x="6222231" y="4303363"/>
            <a:ext cx="2482627" cy="946791"/>
          </a:xfrm>
        </p:spPr>
        <p:txBody>
          <a:bodyPr/>
          <a:lstStyle/>
          <a:p>
            <a:r>
              <a:rPr lang="lt-LT" sz="3600" dirty="0">
                <a:effectLst>
                  <a:outerShdw blurRad="25400" dist="38100" dir="2700000" algn="ctr" rotWithShape="0">
                    <a:srgbClr val="000000">
                      <a:alpha val="20000"/>
                    </a:srgbClr>
                  </a:outerShdw>
                </a:effectLst>
              </a:rPr>
              <a:t>24</a:t>
            </a:r>
            <a:endParaRPr lang="en-LT" sz="3600" dirty="0">
              <a:effectLst>
                <a:outerShdw blurRad="25400" dist="38100" dir="2700000" algn="ctr" rotWithShape="0">
                  <a:srgbClr val="000000">
                    <a:alpha val="20000"/>
                  </a:srgbClr>
                </a:outerShdw>
              </a:effectLst>
            </a:endParaRPr>
          </a:p>
        </p:txBody>
      </p:sp>
      <p:sp>
        <p:nvSpPr>
          <p:cNvPr id="7" name="Text Placeholder 6">
            <a:extLst>
              <a:ext uri="{FF2B5EF4-FFF2-40B4-BE49-F238E27FC236}">
                <a16:creationId xmlns:a16="http://schemas.microsoft.com/office/drawing/2014/main" id="{AC10916E-AE9D-3AE4-7359-E23E3672E63A}"/>
              </a:ext>
            </a:extLst>
          </p:cNvPr>
          <p:cNvSpPr>
            <a:spLocks noGrp="1"/>
          </p:cNvSpPr>
          <p:nvPr>
            <p:ph type="body" sz="quarter" idx="18"/>
          </p:nvPr>
        </p:nvSpPr>
        <p:spPr>
          <a:xfrm>
            <a:off x="6714317" y="4858254"/>
            <a:ext cx="1606920" cy="1329186"/>
          </a:xfrm>
        </p:spPr>
        <p:txBody>
          <a:bodyPr/>
          <a:lstStyle/>
          <a:p>
            <a:r>
              <a:rPr lang="lt-LT" sz="2000" b="1" dirty="0">
                <a:latin typeface="DM Serif Display" pitchFamily="2" charset="0"/>
              </a:rPr>
              <a:t>Pasirašytos sutartys</a:t>
            </a:r>
            <a:endParaRPr lang="en-LT" sz="2000" b="1" dirty="0">
              <a:latin typeface="DM Serif Display" pitchFamily="2" charset="0"/>
            </a:endParaRPr>
          </a:p>
        </p:txBody>
      </p:sp>
      <p:sp>
        <p:nvSpPr>
          <p:cNvPr id="8" name="Text Placeholder 7">
            <a:extLst>
              <a:ext uri="{FF2B5EF4-FFF2-40B4-BE49-F238E27FC236}">
                <a16:creationId xmlns:a16="http://schemas.microsoft.com/office/drawing/2014/main" id="{702579DC-BC6D-F245-0C50-02AD99AD3451}"/>
              </a:ext>
            </a:extLst>
          </p:cNvPr>
          <p:cNvSpPr>
            <a:spLocks noGrp="1"/>
          </p:cNvSpPr>
          <p:nvPr>
            <p:ph type="body" sz="quarter" idx="22"/>
          </p:nvPr>
        </p:nvSpPr>
        <p:spPr>
          <a:xfrm>
            <a:off x="789133" y="2309040"/>
            <a:ext cx="2537435" cy="853666"/>
          </a:xfrm>
        </p:spPr>
        <p:txBody>
          <a:bodyPr/>
          <a:lstStyle/>
          <a:p>
            <a:r>
              <a:rPr lang="lt-LT" sz="2000" b="1" dirty="0">
                <a:latin typeface="DM Serif Display" pitchFamily="2" charset="0"/>
              </a:rPr>
              <a:t>Projektai v</a:t>
            </a:r>
            <a:r>
              <a:rPr lang="en-US" sz="2000" b="1" dirty="0">
                <a:latin typeface="DM Serif Display" pitchFamily="2" charset="0"/>
              </a:rPr>
              <a:t>nt.</a:t>
            </a:r>
            <a:r>
              <a:rPr lang="lt-LT" sz="2000" b="1" dirty="0">
                <a:latin typeface="DM Serif Display" pitchFamily="2" charset="0"/>
              </a:rPr>
              <a:t> </a:t>
            </a:r>
            <a:endParaRPr lang="en-LT" sz="2000" b="1" dirty="0">
              <a:latin typeface="DM Serif Display" pitchFamily="2" charset="0"/>
            </a:endParaRPr>
          </a:p>
        </p:txBody>
      </p:sp>
      <p:sp>
        <p:nvSpPr>
          <p:cNvPr id="9" name="Text Placeholder 8">
            <a:extLst>
              <a:ext uri="{FF2B5EF4-FFF2-40B4-BE49-F238E27FC236}">
                <a16:creationId xmlns:a16="http://schemas.microsoft.com/office/drawing/2014/main" id="{23C7DBE5-46E9-C29A-8A43-08BF8896B1F8}"/>
              </a:ext>
            </a:extLst>
          </p:cNvPr>
          <p:cNvSpPr>
            <a:spLocks noGrp="1"/>
          </p:cNvSpPr>
          <p:nvPr>
            <p:ph type="body" sz="quarter" idx="24"/>
          </p:nvPr>
        </p:nvSpPr>
        <p:spPr>
          <a:xfrm>
            <a:off x="3551296" y="2330288"/>
            <a:ext cx="2544704" cy="1334802"/>
          </a:xfrm>
        </p:spPr>
        <p:txBody>
          <a:bodyPr/>
          <a:lstStyle/>
          <a:p>
            <a:r>
              <a:rPr lang="lt-LT" sz="2000" b="1" dirty="0">
                <a:latin typeface="DM Serif Display" pitchFamily="2" charset="0"/>
              </a:rPr>
              <a:t>Suplanuota suma EUR </a:t>
            </a:r>
            <a:endParaRPr lang="en-LT" sz="2000" b="1" dirty="0">
              <a:latin typeface="DM Serif Display" pitchFamily="2" charset="0"/>
            </a:endParaRPr>
          </a:p>
        </p:txBody>
      </p:sp>
      <p:sp>
        <p:nvSpPr>
          <p:cNvPr id="10" name="Text Placeholder 9">
            <a:extLst>
              <a:ext uri="{FF2B5EF4-FFF2-40B4-BE49-F238E27FC236}">
                <a16:creationId xmlns:a16="http://schemas.microsoft.com/office/drawing/2014/main" id="{0D981207-2D64-F6DE-8BB4-E45793CC9E41}"/>
              </a:ext>
            </a:extLst>
          </p:cNvPr>
          <p:cNvSpPr>
            <a:spLocks noGrp="1"/>
          </p:cNvSpPr>
          <p:nvPr>
            <p:ph type="body" sz="quarter" idx="25"/>
          </p:nvPr>
        </p:nvSpPr>
        <p:spPr>
          <a:xfrm>
            <a:off x="6039632" y="1579097"/>
            <a:ext cx="2905260" cy="993665"/>
          </a:xfrm>
        </p:spPr>
        <p:txBody>
          <a:bodyPr/>
          <a:lstStyle/>
          <a:p>
            <a:r>
              <a:rPr lang="lt-LT" sz="3600" dirty="0">
                <a:solidFill>
                  <a:srgbClr val="092D68"/>
                </a:solidFill>
                <a:effectLst>
                  <a:outerShdw blurRad="25400" dist="38100" dir="2700000" algn="ctr" rotWithShape="0">
                    <a:srgbClr val="000000">
                      <a:alpha val="20000"/>
                    </a:srgbClr>
                  </a:outerShdw>
                </a:effectLst>
              </a:rPr>
              <a:t>39 </a:t>
            </a:r>
            <a:r>
              <a:rPr lang="en-US" dirty="0">
                <a:solidFill>
                  <a:srgbClr val="092D68"/>
                </a:solidFill>
                <a:effectLst>
                  <a:outerShdw blurRad="25400" dist="38100" dir="2700000" algn="ctr" rotWithShape="0">
                    <a:srgbClr val="000000">
                      <a:alpha val="20000"/>
                    </a:srgbClr>
                  </a:outerShdw>
                </a:effectLst>
              </a:rPr>
              <a:t> </a:t>
            </a:r>
            <a:endParaRPr lang="en-LT" dirty="0">
              <a:solidFill>
                <a:srgbClr val="092D68"/>
              </a:solidFill>
              <a:effectLst>
                <a:outerShdw blurRad="25400" dist="38100" dir="2700000" algn="ctr" rotWithShape="0">
                  <a:srgbClr val="000000">
                    <a:alpha val="20000"/>
                  </a:srgbClr>
                </a:outerShdw>
              </a:effectLst>
            </a:endParaRPr>
          </a:p>
        </p:txBody>
      </p:sp>
      <p:sp>
        <p:nvSpPr>
          <p:cNvPr id="11" name="Text Placeholder 10">
            <a:extLst>
              <a:ext uri="{FF2B5EF4-FFF2-40B4-BE49-F238E27FC236}">
                <a16:creationId xmlns:a16="http://schemas.microsoft.com/office/drawing/2014/main" id="{CE8F2CF8-3649-E72E-A241-5BCC894CA2D1}"/>
              </a:ext>
            </a:extLst>
          </p:cNvPr>
          <p:cNvSpPr>
            <a:spLocks noGrp="1"/>
          </p:cNvSpPr>
          <p:nvPr>
            <p:ph type="body" sz="quarter" idx="26"/>
          </p:nvPr>
        </p:nvSpPr>
        <p:spPr>
          <a:xfrm>
            <a:off x="9192161" y="2324551"/>
            <a:ext cx="2404348" cy="1178999"/>
          </a:xfrm>
        </p:spPr>
        <p:txBody>
          <a:bodyPr/>
          <a:lstStyle/>
          <a:p>
            <a:r>
              <a:rPr lang="lt-LT" sz="2000" b="1" dirty="0">
                <a:latin typeface="DM Serif Display" pitchFamily="2" charset="0"/>
              </a:rPr>
              <a:t>Įvertinti projektų Įgyvendinimo planai EUR </a:t>
            </a:r>
            <a:endParaRPr lang="en-LT" sz="2000" b="1" dirty="0">
              <a:latin typeface="DM Serif Display" pitchFamily="2" charset="0"/>
            </a:endParaRPr>
          </a:p>
        </p:txBody>
      </p:sp>
      <p:sp>
        <p:nvSpPr>
          <p:cNvPr id="13" name="Text Placeholder 12">
            <a:extLst>
              <a:ext uri="{FF2B5EF4-FFF2-40B4-BE49-F238E27FC236}">
                <a16:creationId xmlns:a16="http://schemas.microsoft.com/office/drawing/2014/main" id="{CD563688-9EA6-182E-923F-58EF719A48E1}"/>
              </a:ext>
            </a:extLst>
          </p:cNvPr>
          <p:cNvSpPr>
            <a:spLocks noGrp="1"/>
          </p:cNvSpPr>
          <p:nvPr>
            <p:ph type="body" sz="quarter" idx="27"/>
          </p:nvPr>
        </p:nvSpPr>
        <p:spPr>
          <a:xfrm>
            <a:off x="4663707" y="1629953"/>
            <a:ext cx="1677323" cy="521607"/>
          </a:xfrm>
        </p:spPr>
        <p:txBody>
          <a:bodyPr/>
          <a:lstStyle/>
          <a:p>
            <a:r>
              <a:rPr lang="lt-LT" sz="3600" dirty="0">
                <a:effectLst>
                  <a:outerShdw blurRad="25400" dist="38100" dir="2700000" algn="ctr" rotWithShape="0">
                    <a:srgbClr val="000000">
                      <a:alpha val="20000"/>
                    </a:srgbClr>
                  </a:outerShdw>
                </a:effectLst>
              </a:rPr>
              <a:t>mln. </a:t>
            </a:r>
            <a:endParaRPr lang="en-LT" sz="3600" dirty="0">
              <a:effectLst>
                <a:outerShdw blurRad="25400" dist="38100" dir="2700000" algn="ctr" rotWithShape="0">
                  <a:srgbClr val="000000">
                    <a:alpha val="20000"/>
                  </a:srgbClr>
                </a:outerShdw>
              </a:effectLst>
            </a:endParaRPr>
          </a:p>
        </p:txBody>
      </p:sp>
      <p:sp>
        <p:nvSpPr>
          <p:cNvPr id="14" name="Text Placeholder 13">
            <a:extLst>
              <a:ext uri="{FF2B5EF4-FFF2-40B4-BE49-F238E27FC236}">
                <a16:creationId xmlns:a16="http://schemas.microsoft.com/office/drawing/2014/main" id="{E9D677AA-2E5A-81A7-FE71-25D0A6DDCAEA}"/>
              </a:ext>
            </a:extLst>
          </p:cNvPr>
          <p:cNvSpPr>
            <a:spLocks noGrp="1"/>
          </p:cNvSpPr>
          <p:nvPr>
            <p:ph type="body" sz="quarter" idx="28"/>
          </p:nvPr>
        </p:nvSpPr>
        <p:spPr>
          <a:xfrm>
            <a:off x="3030709" y="1655320"/>
            <a:ext cx="2675490" cy="957031"/>
          </a:xfrm>
        </p:spPr>
        <p:txBody>
          <a:bodyPr lIns="91440" tIns="45720" rIns="91440" bIns="45720" anchor="t">
            <a:noAutofit/>
          </a:bodyPr>
          <a:lstStyle/>
          <a:p>
            <a:r>
              <a:rPr lang="lt-LT" sz="3600" dirty="0">
                <a:effectLst>
                  <a:outerShdw blurRad="25400" dist="38100" dir="5400000" algn="ctr" rotWithShape="0">
                    <a:srgbClr val="000000">
                      <a:alpha val="20000"/>
                    </a:srgbClr>
                  </a:outerShdw>
                </a:effectLst>
                <a:latin typeface="DM Serif Display"/>
              </a:rPr>
              <a:t>42</a:t>
            </a:r>
            <a:r>
              <a:rPr lang="lt-LT" sz="3600" dirty="0">
                <a:solidFill>
                  <a:srgbClr val="092D68"/>
                </a:solidFill>
                <a:effectLst>
                  <a:outerShdw blurRad="25400" dist="38100" dir="5400000" algn="ctr" rotWithShape="0">
                    <a:srgbClr val="000000">
                      <a:alpha val="20000"/>
                    </a:srgbClr>
                  </a:outerShdw>
                </a:effectLst>
                <a:latin typeface="DM Serif Display"/>
              </a:rPr>
              <a:t>,1</a:t>
            </a:r>
            <a:endParaRPr lang="en-LT" sz="3600" dirty="0">
              <a:solidFill>
                <a:srgbClr val="092D68"/>
              </a:solidFill>
              <a:effectLst>
                <a:outerShdw blurRad="25400" dist="38100" dir="5400000" algn="ctr" rotWithShape="0">
                  <a:srgbClr val="000000">
                    <a:alpha val="20000"/>
                  </a:srgbClr>
                </a:outerShdw>
              </a:effectLst>
            </a:endParaRPr>
          </a:p>
        </p:txBody>
      </p:sp>
      <p:sp>
        <p:nvSpPr>
          <p:cNvPr id="22" name="Text Placeholder 21">
            <a:extLst>
              <a:ext uri="{FF2B5EF4-FFF2-40B4-BE49-F238E27FC236}">
                <a16:creationId xmlns:a16="http://schemas.microsoft.com/office/drawing/2014/main" id="{092931C1-120B-6573-C851-FE7E8489CFE4}"/>
              </a:ext>
            </a:extLst>
          </p:cNvPr>
          <p:cNvSpPr>
            <a:spLocks noGrp="1"/>
          </p:cNvSpPr>
          <p:nvPr>
            <p:ph type="body" sz="quarter" idx="29"/>
          </p:nvPr>
        </p:nvSpPr>
        <p:spPr>
          <a:xfrm>
            <a:off x="9076467" y="1624088"/>
            <a:ext cx="2905260" cy="743593"/>
          </a:xfrm>
        </p:spPr>
        <p:txBody>
          <a:bodyPr/>
          <a:lstStyle/>
          <a:p>
            <a:r>
              <a:rPr lang="lt-LT" sz="3600" dirty="0"/>
              <a:t>30,8 </a:t>
            </a:r>
            <a:r>
              <a:rPr lang="en-US" sz="3600" dirty="0" err="1"/>
              <a:t>mln</a:t>
            </a:r>
            <a:r>
              <a:rPr lang="en-US" sz="3600" dirty="0"/>
              <a:t>.</a:t>
            </a:r>
            <a:endParaRPr lang="lt-LT" sz="3600" dirty="0"/>
          </a:p>
        </p:txBody>
      </p:sp>
      <p:sp>
        <p:nvSpPr>
          <p:cNvPr id="19" name="Text Placeholder 18">
            <a:extLst>
              <a:ext uri="{FF2B5EF4-FFF2-40B4-BE49-F238E27FC236}">
                <a16:creationId xmlns:a16="http://schemas.microsoft.com/office/drawing/2014/main" id="{41C126F6-E6F2-3A0B-7EBD-A764430A3E8C}"/>
              </a:ext>
            </a:extLst>
          </p:cNvPr>
          <p:cNvSpPr>
            <a:spLocks noGrp="1"/>
          </p:cNvSpPr>
          <p:nvPr>
            <p:ph type="body" sz="quarter" idx="30"/>
          </p:nvPr>
        </p:nvSpPr>
        <p:spPr>
          <a:xfrm>
            <a:off x="6071625" y="2333447"/>
            <a:ext cx="2895808" cy="1178999"/>
          </a:xfrm>
        </p:spPr>
        <p:txBody>
          <a:bodyPr/>
          <a:lstStyle/>
          <a:p>
            <a:r>
              <a:rPr lang="lt-LT" sz="2000" b="1" dirty="0"/>
              <a:t>Paskelbti/baigti kvietimai vnt.</a:t>
            </a:r>
            <a:endParaRPr lang="en-LT" sz="2000" b="1" dirty="0"/>
          </a:p>
        </p:txBody>
      </p:sp>
      <p:sp>
        <p:nvSpPr>
          <p:cNvPr id="21" name="TextBox 20">
            <a:extLst>
              <a:ext uri="{FF2B5EF4-FFF2-40B4-BE49-F238E27FC236}">
                <a16:creationId xmlns:a16="http://schemas.microsoft.com/office/drawing/2014/main" id="{36650F37-B9B5-CEE3-3CE9-9CF7444A11DD}"/>
              </a:ext>
            </a:extLst>
          </p:cNvPr>
          <p:cNvSpPr txBox="1"/>
          <p:nvPr/>
        </p:nvSpPr>
        <p:spPr>
          <a:xfrm>
            <a:off x="1499190" y="238417"/>
            <a:ext cx="10350961" cy="830997"/>
          </a:xfrm>
          <a:prstGeom prst="rect">
            <a:avLst/>
          </a:prstGeom>
          <a:noFill/>
        </p:spPr>
        <p:txBody>
          <a:bodyPr wrap="square" rtlCol="0">
            <a:spAutoFit/>
          </a:bodyPr>
          <a:lstStyle/>
          <a:p>
            <a:pPr algn="ctr"/>
            <a:r>
              <a:rPr lang="lt-LT" sz="2400" b="1" dirty="0">
                <a:solidFill>
                  <a:srgbClr val="092E68"/>
                </a:solidFill>
                <a:effectLst>
                  <a:glow>
                    <a:srgbClr val="092D67">
                      <a:alpha val="40000"/>
                    </a:srgbClr>
                  </a:glow>
                  <a:outerShdw blurRad="25400" dist="38100" dir="2700000" algn="tl">
                    <a:srgbClr val="000000">
                      <a:alpha val="20000"/>
                    </a:srgbClr>
                  </a:outerShdw>
                </a:effectLst>
                <a:latin typeface="DM Serif Display" pitchFamily="2" charset="0"/>
              </a:rPr>
              <a:t>REGIONINĖS PAŽANGOS PRIEMONĖS </a:t>
            </a:r>
          </a:p>
          <a:p>
            <a:pPr algn="ctr"/>
            <a:r>
              <a:rPr lang="lt-LT" sz="2400" b="1" dirty="0">
                <a:solidFill>
                  <a:srgbClr val="092E68"/>
                </a:solidFill>
                <a:effectLst>
                  <a:glow>
                    <a:srgbClr val="092D67">
                      <a:alpha val="40000"/>
                    </a:srgbClr>
                  </a:glow>
                  <a:outerShdw blurRad="25400" dist="38100" dir="2700000" algn="tl">
                    <a:srgbClr val="000000">
                      <a:alpha val="20000"/>
                    </a:srgbClr>
                  </a:outerShdw>
                </a:effectLst>
                <a:latin typeface="DM Serif Display" pitchFamily="2" charset="0"/>
              </a:rPr>
              <a:t>„SKATINTI RŪŠIUOJAMĄJĮ ATLIEKŲ SURINKIMĄ“INVESTICIJOS</a:t>
            </a:r>
          </a:p>
        </p:txBody>
      </p:sp>
      <p:sp>
        <p:nvSpPr>
          <p:cNvPr id="18" name="Text Placeholder 11">
            <a:extLst>
              <a:ext uri="{FF2B5EF4-FFF2-40B4-BE49-F238E27FC236}">
                <a16:creationId xmlns:a16="http://schemas.microsoft.com/office/drawing/2014/main" id="{D687D9D8-0460-2188-5A9E-28D9E3C02B91}"/>
              </a:ext>
            </a:extLst>
          </p:cNvPr>
          <p:cNvSpPr txBox="1">
            <a:spLocks/>
          </p:cNvSpPr>
          <p:nvPr/>
        </p:nvSpPr>
        <p:spPr>
          <a:xfrm>
            <a:off x="930156" y="1613950"/>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kern="1200" spc="40" baseline="0">
                <a:solidFill>
                  <a:srgbClr val="092E68"/>
                </a:solidFill>
                <a:latin typeface="DM Serif Display" pitchFamily="2"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lt-LT" sz="3600" dirty="0">
                <a:effectLst>
                  <a:outerShdw blurRad="25400" dist="38100" dir="2700000" algn="ctr" rotWithShape="0">
                    <a:srgbClr val="000000">
                      <a:alpha val="20000"/>
                    </a:srgbClr>
                  </a:outerShdw>
                </a:effectLst>
              </a:rPr>
              <a:t>39</a:t>
            </a:r>
            <a:endParaRPr lang="en-LT" sz="3600" dirty="0">
              <a:effectLst>
                <a:outerShdw blurRad="25400" dist="38100" dir="2700000" algn="ctr" rotWithShape="0">
                  <a:srgbClr val="000000">
                    <a:alpha val="20000"/>
                  </a:srgbClr>
                </a:outerShdw>
              </a:effectLst>
            </a:endParaRPr>
          </a:p>
        </p:txBody>
      </p:sp>
      <p:sp>
        <p:nvSpPr>
          <p:cNvPr id="12" name="Text Placeholder 5">
            <a:extLst>
              <a:ext uri="{FF2B5EF4-FFF2-40B4-BE49-F238E27FC236}">
                <a16:creationId xmlns:a16="http://schemas.microsoft.com/office/drawing/2014/main" id="{1C7F2D45-79A0-88F6-FAAC-7BF462BEC8F2}"/>
              </a:ext>
            </a:extLst>
          </p:cNvPr>
          <p:cNvSpPr txBox="1">
            <a:spLocks/>
          </p:cNvSpPr>
          <p:nvPr/>
        </p:nvSpPr>
        <p:spPr>
          <a:xfrm>
            <a:off x="8858968" y="4303363"/>
            <a:ext cx="248262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kern="1200" spc="40" baseline="0">
                <a:solidFill>
                  <a:srgbClr val="092E68"/>
                </a:solidFill>
                <a:latin typeface="DM Serif Display" pitchFamily="2" charset="0"/>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lt-LT" sz="3600" dirty="0">
                <a:effectLst>
                  <a:outerShdw blurRad="25400" dist="38100" dir="2700000" algn="ctr" rotWithShape="0">
                    <a:srgbClr val="000000">
                      <a:alpha val="20000"/>
                    </a:srgbClr>
                  </a:outerShdw>
                </a:effectLst>
              </a:rPr>
              <a:t>1</a:t>
            </a:r>
            <a:endParaRPr lang="en-LT" sz="3600" dirty="0">
              <a:effectLst>
                <a:outerShdw blurRad="25400" dist="38100" dir="2700000" algn="ctr" rotWithShape="0">
                  <a:srgbClr val="000000">
                    <a:alpha val="20000"/>
                  </a:srgbClr>
                </a:outerShdw>
              </a:effectLst>
            </a:endParaRPr>
          </a:p>
        </p:txBody>
      </p:sp>
      <p:sp>
        <p:nvSpPr>
          <p:cNvPr id="16" name="Text Placeholder 6">
            <a:extLst>
              <a:ext uri="{FF2B5EF4-FFF2-40B4-BE49-F238E27FC236}">
                <a16:creationId xmlns:a16="http://schemas.microsoft.com/office/drawing/2014/main" id="{B7D12650-E406-1872-D845-79AD6DA9B97B}"/>
              </a:ext>
            </a:extLst>
          </p:cNvPr>
          <p:cNvSpPr txBox="1">
            <a:spLocks/>
          </p:cNvSpPr>
          <p:nvPr/>
        </p:nvSpPr>
        <p:spPr>
          <a:xfrm>
            <a:off x="9368012" y="4868542"/>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kern="1200" spc="40" baseline="0">
                <a:solidFill>
                  <a:srgbClr val="092E68"/>
                </a:solidFill>
                <a:latin typeface="DM Sans" pitchFamily="2" charset="77"/>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r>
              <a:rPr lang="lt-LT" sz="2000" b="1" dirty="0">
                <a:latin typeface="DM Serif Display" pitchFamily="2" charset="0"/>
              </a:rPr>
              <a:t>Atsiimti PĮP</a:t>
            </a:r>
            <a:endParaRPr lang="en-LT" sz="2000" b="1" dirty="0">
              <a:latin typeface="DM Serif Display" pitchFamily="2" charset="0"/>
            </a:endParaRPr>
          </a:p>
        </p:txBody>
      </p:sp>
    </p:spTree>
    <p:extLst>
      <p:ext uri="{BB962C8B-B14F-4D97-AF65-F5344CB8AC3E}">
        <p14:creationId xmlns:p14="http://schemas.microsoft.com/office/powerpoint/2010/main" val="413036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BD680-2481-5603-2337-93849A07BCC2}"/>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EC7C873-8AFF-8B51-64C5-534E78B52240}"/>
              </a:ext>
            </a:extLst>
          </p:cNvPr>
          <p:cNvSpPr/>
          <p:nvPr/>
        </p:nvSpPr>
        <p:spPr>
          <a:xfrm>
            <a:off x="5233492" y="1310978"/>
            <a:ext cx="6297018" cy="1181298"/>
          </a:xfrm>
          <a:prstGeom prst="rect">
            <a:avLst/>
          </a:prstGeom>
          <a:noFill/>
          <a:ln/>
        </p:spPr>
        <p:txBody>
          <a:bodyPr wrap="square" lIns="0" tIns="0" rIns="0" bIns="0" rtlCol="0" anchor="t"/>
          <a:lstStyle/>
          <a:p>
            <a:pPr>
              <a:lnSpc>
                <a:spcPts val="4625"/>
              </a:lnSpc>
            </a:pPr>
            <a:r>
              <a:rPr lang="lt-LT" sz="3708" b="1" dirty="0">
                <a:solidFill>
                  <a:srgbClr val="092E68"/>
                </a:solidFill>
                <a:latin typeface="DM Serif Display Bold" pitchFamily="34" charset="0"/>
                <a:ea typeface="DM Serif Display Bold" pitchFamily="34" charset="-122"/>
                <a:cs typeface="DM Serif Display Bold" pitchFamily="34" charset="-120"/>
              </a:rPr>
              <a:t>Per trumpi terminai</a:t>
            </a:r>
            <a:endParaRPr lang="en-US" sz="3708" dirty="0"/>
          </a:p>
        </p:txBody>
      </p:sp>
      <p:sp>
        <p:nvSpPr>
          <p:cNvPr id="4" name="Shape 1">
            <a:extLst>
              <a:ext uri="{FF2B5EF4-FFF2-40B4-BE49-F238E27FC236}">
                <a16:creationId xmlns:a16="http://schemas.microsoft.com/office/drawing/2014/main" id="{3AF3A634-8EB9-EF8D-A078-320C8BDC1FB0}"/>
              </a:ext>
            </a:extLst>
          </p:cNvPr>
          <p:cNvSpPr/>
          <p:nvPr/>
        </p:nvSpPr>
        <p:spPr>
          <a:xfrm>
            <a:off x="5233492" y="2775744"/>
            <a:ext cx="6297018" cy="1442343"/>
          </a:xfrm>
          <a:prstGeom prst="roundRect">
            <a:avLst>
              <a:gd name="adj" fmla="val 8453"/>
            </a:avLst>
          </a:prstGeom>
          <a:solidFill>
            <a:srgbClr val="DCDCDC"/>
          </a:solidFill>
          <a:ln w="30480">
            <a:solidFill>
              <a:srgbClr val="B6C7E1"/>
            </a:solidFill>
            <a:prstDash val="solid"/>
          </a:ln>
        </p:spPr>
        <p:txBody>
          <a:bodyPr/>
          <a:lstStyle/>
          <a:p>
            <a:endParaRPr lang="lt-LT" sz="1500"/>
          </a:p>
        </p:txBody>
      </p:sp>
      <p:sp>
        <p:nvSpPr>
          <p:cNvPr id="5" name="Shape 2">
            <a:extLst>
              <a:ext uri="{FF2B5EF4-FFF2-40B4-BE49-F238E27FC236}">
                <a16:creationId xmlns:a16="http://schemas.microsoft.com/office/drawing/2014/main" id="{934DFD53-4909-CABF-BB25-E1336FFCE73D}"/>
              </a:ext>
            </a:extLst>
          </p:cNvPr>
          <p:cNvSpPr/>
          <p:nvPr/>
        </p:nvSpPr>
        <p:spPr>
          <a:xfrm>
            <a:off x="5208092" y="2775744"/>
            <a:ext cx="101600" cy="1442343"/>
          </a:xfrm>
          <a:prstGeom prst="roundRect">
            <a:avLst>
              <a:gd name="adj" fmla="val 78139"/>
            </a:avLst>
          </a:prstGeom>
          <a:solidFill>
            <a:srgbClr val="092E68"/>
          </a:solidFill>
          <a:ln/>
        </p:spPr>
        <p:txBody>
          <a:bodyPr/>
          <a:lstStyle/>
          <a:p>
            <a:endParaRPr lang="lt-LT" sz="1500"/>
          </a:p>
        </p:txBody>
      </p:sp>
      <p:sp>
        <p:nvSpPr>
          <p:cNvPr id="6" name="Text 3">
            <a:extLst>
              <a:ext uri="{FF2B5EF4-FFF2-40B4-BE49-F238E27FC236}">
                <a16:creationId xmlns:a16="http://schemas.microsoft.com/office/drawing/2014/main" id="{22E8594E-458A-1C1C-B527-1A71BEB32B75}"/>
              </a:ext>
            </a:extLst>
          </p:cNvPr>
          <p:cNvSpPr/>
          <p:nvPr/>
        </p:nvSpPr>
        <p:spPr>
          <a:xfrm>
            <a:off x="5524104" y="2990156"/>
            <a:ext cx="2362696" cy="295275"/>
          </a:xfrm>
          <a:prstGeom prst="rect">
            <a:avLst/>
          </a:prstGeom>
          <a:noFill/>
          <a:ln/>
        </p:spPr>
        <p:txBody>
          <a:bodyPr wrap="none" lIns="0" tIns="0" rIns="0" bIns="0" rtlCol="0" anchor="t"/>
          <a:lstStyle/>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Pasiūlymams pateikti </a:t>
            </a:r>
            <a:endParaRPr lang="en-US" sz="1833" dirty="0"/>
          </a:p>
        </p:txBody>
      </p:sp>
      <p:sp>
        <p:nvSpPr>
          <p:cNvPr id="7" name="Text 4">
            <a:extLst>
              <a:ext uri="{FF2B5EF4-FFF2-40B4-BE49-F238E27FC236}">
                <a16:creationId xmlns:a16="http://schemas.microsoft.com/office/drawing/2014/main" id="{0B146014-F9CC-B8C4-484B-70E303AAC398}"/>
              </a:ext>
            </a:extLst>
          </p:cNvPr>
          <p:cNvSpPr/>
          <p:nvPr/>
        </p:nvSpPr>
        <p:spPr>
          <a:xfrm>
            <a:off x="5524104" y="3398838"/>
            <a:ext cx="5791994" cy="604838"/>
          </a:xfrm>
          <a:prstGeom prst="rect">
            <a:avLst/>
          </a:prstGeom>
          <a:noFill/>
          <a:ln/>
        </p:spPr>
        <p:txBody>
          <a:bodyPr wrap="square" lIns="0" tIns="0" rIns="0" bIns="0" rtlCol="0" anchor="t"/>
          <a:lstStyle/>
          <a:p>
            <a:pPr>
              <a:lnSpc>
                <a:spcPts val="2375"/>
              </a:lnSpc>
            </a:pPr>
            <a:r>
              <a:rPr lang="lt-LT" sz="1458" dirty="0">
                <a:solidFill>
                  <a:srgbClr val="092E68"/>
                </a:solidFill>
                <a:latin typeface="DM Sans" pitchFamily="34" charset="0"/>
                <a:ea typeface="DM Sans" pitchFamily="34" charset="-122"/>
                <a:cs typeface="DM Sans" pitchFamily="34" charset="-120"/>
              </a:rPr>
              <a:t>Mažos vertės pirkimas, 3 d. d. pasiūlymams pateikti, bet reikalaujama pasiūlymo apimtis yra didelė, objektas sudėtingas... </a:t>
            </a:r>
            <a:endParaRPr lang="en-US" sz="1458" dirty="0"/>
          </a:p>
        </p:txBody>
      </p:sp>
      <p:sp>
        <p:nvSpPr>
          <p:cNvPr id="8" name="Shape 5">
            <a:extLst>
              <a:ext uri="{FF2B5EF4-FFF2-40B4-BE49-F238E27FC236}">
                <a16:creationId xmlns:a16="http://schemas.microsoft.com/office/drawing/2014/main" id="{18A873A4-B8F4-7467-FA04-D50E3E40EC56}"/>
              </a:ext>
            </a:extLst>
          </p:cNvPr>
          <p:cNvSpPr/>
          <p:nvPr/>
        </p:nvSpPr>
        <p:spPr>
          <a:xfrm>
            <a:off x="5233492" y="4407099"/>
            <a:ext cx="6297018" cy="1286498"/>
          </a:xfrm>
          <a:prstGeom prst="roundRect">
            <a:avLst>
              <a:gd name="adj" fmla="val 10695"/>
            </a:avLst>
          </a:prstGeom>
          <a:solidFill>
            <a:srgbClr val="DCDCDC"/>
          </a:solidFill>
          <a:ln w="30480">
            <a:solidFill>
              <a:srgbClr val="B6C7E1"/>
            </a:solidFill>
            <a:prstDash val="solid"/>
          </a:ln>
        </p:spPr>
        <p:txBody>
          <a:bodyPr/>
          <a:lstStyle/>
          <a:p>
            <a:endParaRPr lang="lt-LT" sz="1500"/>
          </a:p>
        </p:txBody>
      </p:sp>
      <p:sp>
        <p:nvSpPr>
          <p:cNvPr id="9" name="Shape 6">
            <a:extLst>
              <a:ext uri="{FF2B5EF4-FFF2-40B4-BE49-F238E27FC236}">
                <a16:creationId xmlns:a16="http://schemas.microsoft.com/office/drawing/2014/main" id="{DFA3BFAE-51C6-99F6-DB3D-D9A50094F939}"/>
              </a:ext>
            </a:extLst>
          </p:cNvPr>
          <p:cNvSpPr/>
          <p:nvPr/>
        </p:nvSpPr>
        <p:spPr>
          <a:xfrm>
            <a:off x="5208092" y="4407099"/>
            <a:ext cx="101600" cy="1139924"/>
          </a:xfrm>
          <a:prstGeom prst="roundRect">
            <a:avLst>
              <a:gd name="adj" fmla="val 78139"/>
            </a:avLst>
          </a:prstGeom>
          <a:solidFill>
            <a:srgbClr val="092E68"/>
          </a:solidFill>
          <a:ln/>
        </p:spPr>
        <p:txBody>
          <a:bodyPr/>
          <a:lstStyle/>
          <a:p>
            <a:endParaRPr lang="lt-LT" sz="1500"/>
          </a:p>
        </p:txBody>
      </p:sp>
      <p:sp>
        <p:nvSpPr>
          <p:cNvPr id="10" name="Text 7">
            <a:extLst>
              <a:ext uri="{FF2B5EF4-FFF2-40B4-BE49-F238E27FC236}">
                <a16:creationId xmlns:a16="http://schemas.microsoft.com/office/drawing/2014/main" id="{881F28F1-096E-5B6B-4C02-CFD70F272086}"/>
              </a:ext>
            </a:extLst>
          </p:cNvPr>
          <p:cNvSpPr/>
          <p:nvPr/>
        </p:nvSpPr>
        <p:spPr>
          <a:xfrm>
            <a:off x="5524104" y="4621510"/>
            <a:ext cx="2362696" cy="295275"/>
          </a:xfrm>
          <a:prstGeom prst="rect">
            <a:avLst/>
          </a:prstGeom>
          <a:noFill/>
          <a:ln/>
        </p:spPr>
        <p:txBody>
          <a:bodyPr wrap="none" lIns="0" tIns="0" rIns="0" bIns="0" rtlCol="0" anchor="t"/>
          <a:lstStyle/>
          <a:p>
            <a:pPr>
              <a:lnSpc>
                <a:spcPts val="2292"/>
              </a:lnSpc>
            </a:pPr>
            <a:r>
              <a:rPr lang="lt-LT" sz="1833" b="1" dirty="0">
                <a:solidFill>
                  <a:srgbClr val="092E68"/>
                </a:solidFill>
                <a:latin typeface="DM Serif Display Bold" pitchFamily="34" charset="0"/>
                <a:ea typeface="DM Serif Display Bold" pitchFamily="34" charset="-122"/>
                <a:cs typeface="DM Serif Display Bold" pitchFamily="34" charset="-120"/>
              </a:rPr>
              <a:t>Prekėms pristatyti</a:t>
            </a:r>
            <a:endParaRPr lang="en-US" sz="1833" dirty="0"/>
          </a:p>
        </p:txBody>
      </p:sp>
      <p:sp>
        <p:nvSpPr>
          <p:cNvPr id="11" name="Text 8">
            <a:extLst>
              <a:ext uri="{FF2B5EF4-FFF2-40B4-BE49-F238E27FC236}">
                <a16:creationId xmlns:a16="http://schemas.microsoft.com/office/drawing/2014/main" id="{858B1006-4D67-5A0A-C382-FE814725F65D}"/>
              </a:ext>
            </a:extLst>
          </p:cNvPr>
          <p:cNvSpPr/>
          <p:nvPr/>
        </p:nvSpPr>
        <p:spPr>
          <a:xfrm>
            <a:off x="5524104" y="5030193"/>
            <a:ext cx="5791994" cy="302419"/>
          </a:xfrm>
          <a:prstGeom prst="rect">
            <a:avLst/>
          </a:prstGeom>
          <a:noFill/>
          <a:ln/>
        </p:spPr>
        <p:txBody>
          <a:bodyPr wrap="none" lIns="0" tIns="0" rIns="0" bIns="0" rtlCol="0" anchor="t"/>
          <a:lstStyle/>
          <a:p>
            <a:pPr>
              <a:lnSpc>
                <a:spcPts val="2375"/>
              </a:lnSpc>
            </a:pPr>
            <a:r>
              <a:rPr lang="lt-LT" sz="1458" dirty="0">
                <a:solidFill>
                  <a:srgbClr val="092E68"/>
                </a:solidFill>
                <a:latin typeface="DM Sans" pitchFamily="34" charset="0"/>
              </a:rPr>
              <a:t>Autobusą pristatyti per 30 </a:t>
            </a:r>
            <a:r>
              <a:rPr lang="lt-LT" sz="1458" dirty="0" err="1">
                <a:solidFill>
                  <a:srgbClr val="092E68"/>
                </a:solidFill>
                <a:latin typeface="DM Sans" pitchFamily="34" charset="0"/>
              </a:rPr>
              <a:t>k.d</a:t>
            </a:r>
            <a:r>
              <a:rPr lang="lt-LT" sz="1458" dirty="0">
                <a:solidFill>
                  <a:srgbClr val="092E68"/>
                </a:solidFill>
                <a:latin typeface="DM Sans" pitchFamily="34" charset="0"/>
              </a:rPr>
              <a:t>. nuo sutarties sudarymo</a:t>
            </a:r>
          </a:p>
          <a:p>
            <a:pPr>
              <a:lnSpc>
                <a:spcPts val="2375"/>
              </a:lnSpc>
            </a:pPr>
            <a:r>
              <a:rPr lang="lt-LT" sz="1458" dirty="0">
                <a:solidFill>
                  <a:srgbClr val="092E68"/>
                </a:solidFill>
                <a:latin typeface="DM Sans" pitchFamily="34" charset="0"/>
              </a:rPr>
              <a:t> gali tik tas, kas tą autobusą jau turi...</a:t>
            </a:r>
            <a:endParaRPr lang="en-US" sz="1458" dirty="0"/>
          </a:p>
        </p:txBody>
      </p:sp>
      <p:sp>
        <p:nvSpPr>
          <p:cNvPr id="13" name="Text 1">
            <a:extLst>
              <a:ext uri="{FF2B5EF4-FFF2-40B4-BE49-F238E27FC236}">
                <a16:creationId xmlns:a16="http://schemas.microsoft.com/office/drawing/2014/main" id="{D48FC0BE-C321-27B9-3372-CF0201284F98}"/>
              </a:ext>
            </a:extLst>
          </p:cNvPr>
          <p:cNvSpPr/>
          <p:nvPr/>
        </p:nvSpPr>
        <p:spPr>
          <a:xfrm>
            <a:off x="9784821" y="1484058"/>
            <a:ext cx="1038434" cy="835138"/>
          </a:xfrm>
          <a:prstGeom prst="rect">
            <a:avLst/>
          </a:prstGeom>
          <a:noFill/>
          <a:ln/>
        </p:spPr>
        <p:txBody>
          <a:bodyPr wrap="square" lIns="0" tIns="0" rIns="0" bIns="0" rtlCol="0" anchor="t"/>
          <a:lstStyle/>
          <a:p>
            <a:pPr>
              <a:lnSpc>
                <a:spcPts val="2083"/>
              </a:lnSpc>
            </a:pPr>
            <a:r>
              <a:rPr lang="lt-LT" sz="2667" dirty="0">
                <a:solidFill>
                  <a:srgbClr val="092E68"/>
                </a:solidFill>
                <a:highlight>
                  <a:srgbClr val="FFFF00"/>
                </a:highlight>
                <a:latin typeface="DM Sans" pitchFamily="34" charset="0"/>
                <a:ea typeface="DM Sans" pitchFamily="34" charset="-122"/>
                <a:cs typeface="DM Sans" pitchFamily="34" charset="-120"/>
              </a:rPr>
              <a:t>RIZIKA</a:t>
            </a:r>
            <a:endParaRPr lang="en-US" sz="2667" dirty="0">
              <a:highlight>
                <a:srgbClr val="FFFF00"/>
              </a:highlight>
            </a:endParaRPr>
          </a:p>
        </p:txBody>
      </p:sp>
      <p:pic>
        <p:nvPicPr>
          <p:cNvPr id="18" name="Picture 17">
            <a:extLst>
              <a:ext uri="{FF2B5EF4-FFF2-40B4-BE49-F238E27FC236}">
                <a16:creationId xmlns:a16="http://schemas.microsoft.com/office/drawing/2014/main" id="{07128ED6-064A-875E-9FDB-35BC565FC5DE}"/>
              </a:ext>
            </a:extLst>
          </p:cNvPr>
          <p:cNvPicPr>
            <a:picLocks noChangeAspect="1"/>
          </p:cNvPicPr>
          <p:nvPr/>
        </p:nvPicPr>
        <p:blipFill>
          <a:blip r:embed="rId3"/>
          <a:stretch>
            <a:fillRect/>
          </a:stretch>
        </p:blipFill>
        <p:spPr>
          <a:xfrm>
            <a:off x="0" y="-13039"/>
            <a:ext cx="4572000" cy="6858000"/>
          </a:xfrm>
          <a:prstGeom prst="rect">
            <a:avLst/>
          </a:prstGeom>
        </p:spPr>
      </p:pic>
    </p:spTree>
    <p:extLst>
      <p:ext uri="{BB962C8B-B14F-4D97-AF65-F5344CB8AC3E}">
        <p14:creationId xmlns:p14="http://schemas.microsoft.com/office/powerpoint/2010/main" val="3676586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2257822"/>
            <a:ext cx="7040166"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Pirkimo procedūrų vykdymo principai</a:t>
            </a:r>
            <a:endParaRPr lang="en-US" sz="3250" dirty="0"/>
          </a:p>
        </p:txBody>
      </p:sp>
      <p:sp>
        <p:nvSpPr>
          <p:cNvPr id="3" name="Shape 1"/>
          <p:cNvSpPr/>
          <p:nvPr/>
        </p:nvSpPr>
        <p:spPr>
          <a:xfrm>
            <a:off x="661492" y="3105249"/>
            <a:ext cx="3512741" cy="1494830"/>
          </a:xfrm>
          <a:prstGeom prst="roundRect">
            <a:avLst>
              <a:gd name="adj" fmla="val 4647"/>
            </a:avLst>
          </a:prstGeom>
          <a:solidFill>
            <a:srgbClr val="D0E1FB"/>
          </a:solidFill>
          <a:ln w="7620">
            <a:solidFill>
              <a:srgbClr val="B6C7E1"/>
            </a:solidFill>
            <a:prstDash val="solid"/>
          </a:ln>
        </p:spPr>
        <p:txBody>
          <a:bodyPr/>
          <a:lstStyle/>
          <a:p>
            <a:endParaRPr lang="lt-LT" sz="1500"/>
          </a:p>
        </p:txBody>
      </p:sp>
      <p:sp>
        <p:nvSpPr>
          <p:cNvPr id="4" name="Text 2"/>
          <p:cNvSpPr/>
          <p:nvPr/>
        </p:nvSpPr>
        <p:spPr>
          <a:xfrm>
            <a:off x="833140" y="3276898"/>
            <a:ext cx="2408833"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Pirkimo </a:t>
            </a:r>
            <a:r>
              <a:rPr lang="en-US" sz="1625" b="1" dirty="0" err="1">
                <a:solidFill>
                  <a:srgbClr val="092E68"/>
                </a:solidFill>
                <a:latin typeface="DM Serif Display Bold" pitchFamily="34" charset="0"/>
                <a:ea typeface="DM Serif Display Bold" pitchFamily="34" charset="-122"/>
                <a:cs typeface="DM Serif Display Bold" pitchFamily="34" charset="-120"/>
              </a:rPr>
              <a:t>sąlygų</a:t>
            </a:r>
            <a:r>
              <a:rPr lang="en-US" sz="1625" b="1" dirty="0">
                <a:solidFill>
                  <a:srgbClr val="092E68"/>
                </a:solidFill>
                <a:latin typeface="DM Serif Display Bold" pitchFamily="34" charset="0"/>
                <a:ea typeface="DM Serif Display Bold" pitchFamily="34" charset="-122"/>
                <a:cs typeface="DM Serif Display Bold" pitchFamily="34" charset="-120"/>
              </a:rPr>
              <a:t> </a:t>
            </a:r>
            <a:r>
              <a:rPr lang="lt-LT" sz="1625" b="1" dirty="0">
                <a:solidFill>
                  <a:srgbClr val="092E68"/>
                </a:solidFill>
                <a:latin typeface="DM Serif Display Bold" pitchFamily="34" charset="0"/>
                <a:ea typeface="DM Serif Display Bold" pitchFamily="34" charset="-122"/>
                <a:cs typeface="DM Serif Display Bold" pitchFamily="34" charset="-120"/>
              </a:rPr>
              <a:t>nekintamumas</a:t>
            </a:r>
            <a:endParaRPr lang="en-US" sz="1625" dirty="0"/>
          </a:p>
        </p:txBody>
      </p:sp>
      <p:sp>
        <p:nvSpPr>
          <p:cNvPr id="5" name="Text 3"/>
          <p:cNvSpPr/>
          <p:nvPr/>
        </p:nvSpPr>
        <p:spPr>
          <a:xfrm>
            <a:off x="833141" y="3634582"/>
            <a:ext cx="3169444"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Procedūros turi būti vykdomos pagal iš anksto nustatytas ir tiekėjams žinomas sąlygas, jų iš esmės nekeičiant.</a:t>
            </a:r>
            <a:endParaRPr lang="en-US" sz="1292" dirty="0"/>
          </a:p>
        </p:txBody>
      </p:sp>
      <p:sp>
        <p:nvSpPr>
          <p:cNvPr id="6" name="Shape 4"/>
          <p:cNvSpPr/>
          <p:nvPr/>
        </p:nvSpPr>
        <p:spPr>
          <a:xfrm>
            <a:off x="4339531" y="3105249"/>
            <a:ext cx="3512840" cy="1494830"/>
          </a:xfrm>
          <a:prstGeom prst="roundRect">
            <a:avLst>
              <a:gd name="adj" fmla="val 4647"/>
            </a:avLst>
          </a:prstGeom>
          <a:solidFill>
            <a:srgbClr val="D0E1FB"/>
          </a:solidFill>
          <a:ln w="7620">
            <a:solidFill>
              <a:srgbClr val="B6C7E1"/>
            </a:solidFill>
            <a:prstDash val="solid"/>
          </a:ln>
        </p:spPr>
        <p:txBody>
          <a:bodyPr/>
          <a:lstStyle/>
          <a:p>
            <a:endParaRPr lang="lt-LT" sz="1500"/>
          </a:p>
        </p:txBody>
      </p:sp>
      <p:sp>
        <p:nvSpPr>
          <p:cNvPr id="7" name="Text 5"/>
          <p:cNvSpPr/>
          <p:nvPr/>
        </p:nvSpPr>
        <p:spPr>
          <a:xfrm>
            <a:off x="4511179" y="3276898"/>
            <a:ext cx="2442468"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Tiekėjų teisių užtikrinimas</a:t>
            </a:r>
            <a:endParaRPr lang="en-US" sz="1625" dirty="0"/>
          </a:p>
        </p:txBody>
      </p:sp>
      <p:sp>
        <p:nvSpPr>
          <p:cNvPr id="8" name="Text 6"/>
          <p:cNvSpPr/>
          <p:nvPr/>
        </p:nvSpPr>
        <p:spPr>
          <a:xfrm>
            <a:off x="4511179" y="3634582"/>
            <a:ext cx="3169543"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Būtina suteikti galimybę pasinaudoti VPĮ numatytomis teisėmis, įskaitant pasiūlymų tikslinimo galimybes.</a:t>
            </a:r>
            <a:endParaRPr lang="en-US" sz="1292" dirty="0"/>
          </a:p>
        </p:txBody>
      </p:sp>
      <p:sp>
        <p:nvSpPr>
          <p:cNvPr id="9" name="Shape 7"/>
          <p:cNvSpPr/>
          <p:nvPr/>
        </p:nvSpPr>
        <p:spPr>
          <a:xfrm>
            <a:off x="8017670" y="3105249"/>
            <a:ext cx="3512741" cy="1494830"/>
          </a:xfrm>
          <a:prstGeom prst="roundRect">
            <a:avLst>
              <a:gd name="adj" fmla="val 4647"/>
            </a:avLst>
          </a:prstGeom>
          <a:solidFill>
            <a:srgbClr val="D0E1FB"/>
          </a:solidFill>
          <a:ln w="7620">
            <a:solidFill>
              <a:srgbClr val="B6C7E1"/>
            </a:solidFill>
            <a:prstDash val="solid"/>
          </a:ln>
        </p:spPr>
        <p:txBody>
          <a:bodyPr/>
          <a:lstStyle/>
          <a:p>
            <a:endParaRPr lang="lt-LT" sz="1500"/>
          </a:p>
        </p:txBody>
      </p:sp>
      <p:sp>
        <p:nvSpPr>
          <p:cNvPr id="10" name="Text 8"/>
          <p:cNvSpPr/>
          <p:nvPr/>
        </p:nvSpPr>
        <p:spPr>
          <a:xfrm>
            <a:off x="8189318" y="3276898"/>
            <a:ext cx="2073573"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Objektyvus vertinimas</a:t>
            </a:r>
            <a:endParaRPr lang="en-US" sz="1625" dirty="0"/>
          </a:p>
        </p:txBody>
      </p:sp>
      <p:sp>
        <p:nvSpPr>
          <p:cNvPr id="11" name="Text 9"/>
          <p:cNvSpPr/>
          <p:nvPr/>
        </p:nvSpPr>
        <p:spPr>
          <a:xfrm>
            <a:off x="8189318" y="3634582"/>
            <a:ext cx="3169444"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Visi pasiūlymai turi būti vertinami pagal vienodus kriterijus </a:t>
            </a:r>
            <a:r>
              <a:rPr lang="en-US" sz="1292" dirty="0" err="1">
                <a:solidFill>
                  <a:srgbClr val="092E68"/>
                </a:solidFill>
                <a:latin typeface="DM Sans" pitchFamily="34" charset="0"/>
                <a:ea typeface="DM Sans" pitchFamily="34" charset="-122"/>
                <a:cs typeface="DM Sans" pitchFamily="34" charset="-120"/>
              </a:rPr>
              <a:t>ir</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reikalavimus</a:t>
            </a:r>
            <a:r>
              <a:rPr lang="lt-LT" sz="1292" dirty="0">
                <a:solidFill>
                  <a:srgbClr val="092E68"/>
                </a:solidFill>
                <a:latin typeface="DM Sans" pitchFamily="34" charset="0"/>
                <a:ea typeface="DM Sans" pitchFamily="34" charset="-122"/>
                <a:cs typeface="DM Sans" pitchFamily="34" charset="-120"/>
              </a:rPr>
              <a:t>, nustatytus pirkimo dokumentuose</a:t>
            </a:r>
            <a:endParaRPr lang="en-US" sz="1292"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2067421"/>
          </a:xfrm>
          <a:prstGeom prst="rect">
            <a:avLst/>
          </a:prstGeom>
        </p:spPr>
      </p:pic>
      <p:sp>
        <p:nvSpPr>
          <p:cNvPr id="3" name="Text 0"/>
          <p:cNvSpPr/>
          <p:nvPr/>
        </p:nvSpPr>
        <p:spPr>
          <a:xfrm>
            <a:off x="661492" y="3272036"/>
            <a:ext cx="5906988"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Esminis pirkimo sąlygų keitimas</a:t>
            </a:r>
            <a:endParaRPr lang="en-US" sz="3250" dirty="0"/>
          </a:p>
        </p:txBody>
      </p:sp>
      <p:sp>
        <p:nvSpPr>
          <p:cNvPr id="4" name="Text 1"/>
          <p:cNvSpPr/>
          <p:nvPr/>
        </p:nvSpPr>
        <p:spPr>
          <a:xfrm>
            <a:off x="661492" y="4036814"/>
            <a:ext cx="10869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CPVA </a:t>
            </a:r>
            <a:r>
              <a:rPr lang="en-US" sz="1292" dirty="0" err="1">
                <a:solidFill>
                  <a:srgbClr val="092E68"/>
                </a:solidFill>
                <a:latin typeface="DM Sans" pitchFamily="34" charset="0"/>
                <a:ea typeface="DM Sans" pitchFamily="34" charset="-122"/>
                <a:cs typeface="DM Sans" pitchFamily="34" charset="-120"/>
              </a:rPr>
              <a:t>praktikoje</a:t>
            </a:r>
            <a:r>
              <a:rPr lang="en-US" sz="1292" dirty="0">
                <a:solidFill>
                  <a:srgbClr val="092E68"/>
                </a:solidFill>
                <a:latin typeface="DM Sans" pitchFamily="34" charset="0"/>
                <a:ea typeface="DM Sans" pitchFamily="34" charset="-122"/>
                <a:cs typeface="DM Sans" pitchFamily="34" charset="-120"/>
              </a:rPr>
              <a:t> </a:t>
            </a:r>
            <a:r>
              <a:rPr lang="lt-LT" sz="1292" dirty="0">
                <a:solidFill>
                  <a:srgbClr val="092E68"/>
                </a:solidFill>
                <a:latin typeface="DM Sans" pitchFamily="34" charset="0"/>
                <a:ea typeface="DM Sans" pitchFamily="34" charset="-122"/>
                <a:cs typeface="DM Sans" pitchFamily="34" charset="-120"/>
              </a:rPr>
              <a:t>pastebima</a:t>
            </a:r>
            <a:r>
              <a:rPr lang="en-US" sz="1292" dirty="0">
                <a:solidFill>
                  <a:srgbClr val="092E68"/>
                </a:solidFill>
                <a:latin typeface="DM Sans" pitchFamily="34" charset="0"/>
                <a:ea typeface="DM Sans" pitchFamily="34" charset="-122"/>
                <a:cs typeface="DM Sans" pitchFamily="34" charset="-120"/>
              </a:rPr>
              <a:t> atvejų, kai tarptautinio pirkimo procedūros metu iš esmės pakeičiamos pirkimo sąlygos, tačiau pirkimas nenutraukiamas ir neskelbiamas iš naujo. Tai pažeidžia skaidrumo ir lygiateisiškumo principus.</a:t>
            </a:r>
            <a:endParaRPr lang="en-US" sz="1292" dirty="0"/>
          </a:p>
        </p:txBody>
      </p:sp>
      <p:sp>
        <p:nvSpPr>
          <p:cNvPr id="5" name="Text 2"/>
          <p:cNvSpPr/>
          <p:nvPr/>
        </p:nvSpPr>
        <p:spPr>
          <a:xfrm>
            <a:off x="909538" y="4938118"/>
            <a:ext cx="10620970"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VPĮ 36 str. 6 d. draudžia daryti esminius pirkimo sąlygų pakeitimus, dėl kurių būtų galėję dalyvauti kiti kandidatai arba pirkimo procedūra būtų pritraukusi daugiau dalyvių.</a:t>
            </a:r>
            <a:endParaRPr lang="en-US" sz="1292" dirty="0"/>
          </a:p>
        </p:txBody>
      </p:sp>
      <p:sp>
        <p:nvSpPr>
          <p:cNvPr id="6" name="Shape 3"/>
          <p:cNvSpPr/>
          <p:nvPr/>
        </p:nvSpPr>
        <p:spPr>
          <a:xfrm>
            <a:off x="661492" y="4752082"/>
            <a:ext cx="19050" cy="901303"/>
          </a:xfrm>
          <a:prstGeom prst="rect">
            <a:avLst/>
          </a:prstGeom>
          <a:solidFill>
            <a:srgbClr val="092E68"/>
          </a:solidFill>
          <a:ln/>
        </p:spPr>
        <p:txBody>
          <a:bodyPr/>
          <a:lstStyle/>
          <a:p>
            <a:endParaRPr lang="lt-LT" sz="15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1811833"/>
          </a:xfrm>
          <a:prstGeom prst="rect">
            <a:avLst/>
          </a:prstGeom>
        </p:spPr>
      </p:pic>
      <p:sp>
        <p:nvSpPr>
          <p:cNvPr id="3" name="Text 0"/>
          <p:cNvSpPr/>
          <p:nvPr/>
        </p:nvSpPr>
        <p:spPr>
          <a:xfrm>
            <a:off x="579736" y="2210694"/>
            <a:ext cx="7033419" cy="452933"/>
          </a:xfrm>
          <a:prstGeom prst="rect">
            <a:avLst/>
          </a:prstGeom>
          <a:noFill/>
          <a:ln/>
        </p:spPr>
        <p:txBody>
          <a:bodyPr wrap="none" lIns="0" tIns="0" rIns="0" bIns="0" rtlCol="0" anchor="t"/>
          <a:lstStyle/>
          <a:p>
            <a:pPr>
              <a:lnSpc>
                <a:spcPts val="3542"/>
              </a:lnSpc>
            </a:pPr>
            <a:r>
              <a:rPr lang="en-US" sz="2833" b="1" dirty="0">
                <a:solidFill>
                  <a:srgbClr val="092E68"/>
                </a:solidFill>
                <a:latin typeface="DM Serif Display Bold" pitchFamily="34" charset="0"/>
                <a:ea typeface="DM Serif Display Bold" pitchFamily="34" charset="-122"/>
                <a:cs typeface="DM Serif Display Bold" pitchFamily="34" charset="-120"/>
              </a:rPr>
              <a:t>Praktikos pavyzdys: Įrangos svorio keitimas</a:t>
            </a:r>
            <a:endParaRPr lang="en-US" sz="2833" dirty="0"/>
          </a:p>
        </p:txBody>
      </p:sp>
      <p:sp>
        <p:nvSpPr>
          <p:cNvPr id="4" name="Shape 1"/>
          <p:cNvSpPr/>
          <p:nvPr/>
        </p:nvSpPr>
        <p:spPr>
          <a:xfrm>
            <a:off x="6086475" y="2881015"/>
            <a:ext cx="19050" cy="3578126"/>
          </a:xfrm>
          <a:prstGeom prst="roundRect">
            <a:avLst>
              <a:gd name="adj" fmla="val 319568"/>
            </a:avLst>
          </a:prstGeom>
          <a:solidFill>
            <a:srgbClr val="B6C7E1"/>
          </a:solidFill>
          <a:ln/>
        </p:spPr>
        <p:txBody>
          <a:bodyPr/>
          <a:lstStyle/>
          <a:p>
            <a:endParaRPr lang="lt-LT" sz="1500"/>
          </a:p>
        </p:txBody>
      </p:sp>
      <p:sp>
        <p:nvSpPr>
          <p:cNvPr id="5" name="Shape 2"/>
          <p:cNvSpPr/>
          <p:nvPr/>
        </p:nvSpPr>
        <p:spPr>
          <a:xfrm>
            <a:off x="5517257" y="3034506"/>
            <a:ext cx="434777" cy="19050"/>
          </a:xfrm>
          <a:prstGeom prst="roundRect">
            <a:avLst>
              <a:gd name="adj" fmla="val 319568"/>
            </a:avLst>
          </a:prstGeom>
          <a:solidFill>
            <a:srgbClr val="B6C7E1"/>
          </a:solidFill>
          <a:ln/>
        </p:spPr>
        <p:txBody>
          <a:bodyPr/>
          <a:lstStyle/>
          <a:p>
            <a:endParaRPr lang="lt-LT" sz="1500"/>
          </a:p>
        </p:txBody>
      </p:sp>
      <p:sp>
        <p:nvSpPr>
          <p:cNvPr id="6" name="Shape 3"/>
          <p:cNvSpPr/>
          <p:nvPr/>
        </p:nvSpPr>
        <p:spPr>
          <a:xfrm>
            <a:off x="5932984" y="2881015"/>
            <a:ext cx="326033" cy="326033"/>
          </a:xfrm>
          <a:prstGeom prst="roundRect">
            <a:avLst>
              <a:gd name="adj" fmla="val 18672"/>
            </a:avLst>
          </a:prstGeom>
          <a:solidFill>
            <a:srgbClr val="D0E1FB"/>
          </a:solidFill>
          <a:ln w="7620">
            <a:solidFill>
              <a:srgbClr val="B6C7E1"/>
            </a:solidFill>
            <a:prstDash val="solid"/>
          </a:ln>
        </p:spPr>
        <p:txBody>
          <a:bodyPr/>
          <a:lstStyle/>
          <a:p>
            <a:endParaRPr lang="lt-LT" sz="1500"/>
          </a:p>
        </p:txBody>
      </p:sp>
      <p:sp>
        <p:nvSpPr>
          <p:cNvPr id="7" name="Text 4"/>
          <p:cNvSpPr/>
          <p:nvPr/>
        </p:nvSpPr>
        <p:spPr>
          <a:xfrm>
            <a:off x="5987306" y="2908151"/>
            <a:ext cx="217388" cy="271760"/>
          </a:xfrm>
          <a:prstGeom prst="rect">
            <a:avLst/>
          </a:prstGeom>
          <a:noFill/>
          <a:ln/>
        </p:spPr>
        <p:txBody>
          <a:bodyPr wrap="none" lIns="0" tIns="0" rIns="0" bIns="0" rtlCol="0" anchor="t"/>
          <a:lstStyle/>
          <a:p>
            <a:pPr algn="ctr">
              <a:lnSpc>
                <a:spcPts val="1708"/>
              </a:lnSpc>
            </a:pPr>
            <a:r>
              <a:rPr lang="en-US" sz="1708" b="1" dirty="0">
                <a:solidFill>
                  <a:srgbClr val="092E68"/>
                </a:solidFill>
                <a:latin typeface="DM Serif Display Bold" pitchFamily="34" charset="0"/>
                <a:ea typeface="DM Serif Display Bold" pitchFamily="34" charset="-122"/>
                <a:cs typeface="DM Serif Display Bold" pitchFamily="34" charset="-120"/>
              </a:rPr>
              <a:t>1</a:t>
            </a:r>
            <a:endParaRPr lang="en-US" sz="1708" dirty="0"/>
          </a:p>
        </p:txBody>
      </p:sp>
      <p:sp>
        <p:nvSpPr>
          <p:cNvPr id="8" name="Text 5"/>
          <p:cNvSpPr/>
          <p:nvPr/>
        </p:nvSpPr>
        <p:spPr>
          <a:xfrm>
            <a:off x="3559473" y="2930823"/>
            <a:ext cx="1811833" cy="226418"/>
          </a:xfrm>
          <a:prstGeom prst="rect">
            <a:avLst/>
          </a:prstGeom>
          <a:noFill/>
          <a:ln/>
        </p:spPr>
        <p:txBody>
          <a:bodyPr wrap="none" lIns="0" tIns="0" rIns="0" bIns="0" rtlCol="0" anchor="t"/>
          <a:lstStyle/>
          <a:p>
            <a:pPr algn="r">
              <a:lnSpc>
                <a:spcPts val="1750"/>
              </a:lnSpc>
            </a:pPr>
            <a:r>
              <a:rPr lang="en-US" sz="1417" b="1" dirty="0">
                <a:solidFill>
                  <a:srgbClr val="092E68"/>
                </a:solidFill>
                <a:latin typeface="DM Serif Display Bold" pitchFamily="34" charset="0"/>
                <a:ea typeface="DM Serif Display Bold" pitchFamily="34" charset="-122"/>
                <a:cs typeface="DM Serif Display Bold" pitchFamily="34" charset="-120"/>
              </a:rPr>
              <a:t>Pirminis reikalavimas</a:t>
            </a:r>
            <a:endParaRPr lang="en-US" sz="1417" dirty="0"/>
          </a:p>
        </p:txBody>
      </p:sp>
      <p:sp>
        <p:nvSpPr>
          <p:cNvPr id="9" name="Text 6"/>
          <p:cNvSpPr/>
          <p:nvPr/>
        </p:nvSpPr>
        <p:spPr>
          <a:xfrm>
            <a:off x="579735" y="3244156"/>
            <a:ext cx="4791571" cy="463748"/>
          </a:xfrm>
          <a:prstGeom prst="rect">
            <a:avLst/>
          </a:prstGeom>
          <a:noFill/>
          <a:ln/>
        </p:spPr>
        <p:txBody>
          <a:bodyPr wrap="square" lIns="0" tIns="0" rIns="0" bIns="0" rtlCol="0" anchor="t"/>
          <a:lstStyle/>
          <a:p>
            <a:pPr algn="r">
              <a:lnSpc>
                <a:spcPts val="1792"/>
              </a:lnSpc>
            </a:pPr>
            <a:r>
              <a:rPr lang="en-US" sz="1125" dirty="0">
                <a:solidFill>
                  <a:srgbClr val="092E68"/>
                </a:solidFill>
                <a:latin typeface="DM Sans" pitchFamily="34" charset="0"/>
                <a:ea typeface="DM Sans" pitchFamily="34" charset="-122"/>
                <a:cs typeface="DM Sans" pitchFamily="34" charset="-120"/>
              </a:rPr>
              <a:t>Techninėje specifikacijoje nustatytas reikalavimas: "sveriantis ne daugiau 1,7 kg"</a:t>
            </a:r>
            <a:endParaRPr lang="en-US" sz="1125" dirty="0"/>
          </a:p>
        </p:txBody>
      </p:sp>
      <p:sp>
        <p:nvSpPr>
          <p:cNvPr id="10" name="Shape 7"/>
          <p:cNvSpPr/>
          <p:nvPr/>
        </p:nvSpPr>
        <p:spPr>
          <a:xfrm>
            <a:off x="6239967" y="3904059"/>
            <a:ext cx="434777" cy="19050"/>
          </a:xfrm>
          <a:prstGeom prst="roundRect">
            <a:avLst>
              <a:gd name="adj" fmla="val 319568"/>
            </a:avLst>
          </a:prstGeom>
          <a:solidFill>
            <a:srgbClr val="B6C7E1"/>
          </a:solidFill>
          <a:ln/>
        </p:spPr>
        <p:txBody>
          <a:bodyPr/>
          <a:lstStyle/>
          <a:p>
            <a:endParaRPr lang="lt-LT" sz="1500"/>
          </a:p>
        </p:txBody>
      </p:sp>
      <p:sp>
        <p:nvSpPr>
          <p:cNvPr id="11" name="Shape 8"/>
          <p:cNvSpPr/>
          <p:nvPr/>
        </p:nvSpPr>
        <p:spPr>
          <a:xfrm>
            <a:off x="5932984" y="3750569"/>
            <a:ext cx="326033" cy="326033"/>
          </a:xfrm>
          <a:prstGeom prst="roundRect">
            <a:avLst>
              <a:gd name="adj" fmla="val 18672"/>
            </a:avLst>
          </a:prstGeom>
          <a:solidFill>
            <a:srgbClr val="D0E1FB"/>
          </a:solidFill>
          <a:ln w="7620">
            <a:solidFill>
              <a:srgbClr val="B6C7E1"/>
            </a:solidFill>
            <a:prstDash val="solid"/>
          </a:ln>
        </p:spPr>
        <p:txBody>
          <a:bodyPr/>
          <a:lstStyle/>
          <a:p>
            <a:endParaRPr lang="lt-LT" sz="1500"/>
          </a:p>
        </p:txBody>
      </p:sp>
      <p:sp>
        <p:nvSpPr>
          <p:cNvPr id="12" name="Text 9"/>
          <p:cNvSpPr/>
          <p:nvPr/>
        </p:nvSpPr>
        <p:spPr>
          <a:xfrm>
            <a:off x="5987306" y="3777704"/>
            <a:ext cx="217388" cy="271760"/>
          </a:xfrm>
          <a:prstGeom prst="rect">
            <a:avLst/>
          </a:prstGeom>
          <a:noFill/>
          <a:ln/>
        </p:spPr>
        <p:txBody>
          <a:bodyPr wrap="none" lIns="0" tIns="0" rIns="0" bIns="0" rtlCol="0" anchor="t"/>
          <a:lstStyle/>
          <a:p>
            <a:pPr algn="ctr">
              <a:lnSpc>
                <a:spcPts val="1708"/>
              </a:lnSpc>
            </a:pPr>
            <a:r>
              <a:rPr lang="en-US" sz="1708" b="1" dirty="0">
                <a:solidFill>
                  <a:srgbClr val="092E68"/>
                </a:solidFill>
                <a:latin typeface="DM Serif Display Bold" pitchFamily="34" charset="0"/>
                <a:ea typeface="DM Serif Display Bold" pitchFamily="34" charset="-122"/>
                <a:cs typeface="DM Serif Display Bold" pitchFamily="34" charset="-120"/>
              </a:rPr>
              <a:t>2</a:t>
            </a:r>
            <a:endParaRPr lang="en-US" sz="1708" dirty="0"/>
          </a:p>
        </p:txBody>
      </p:sp>
      <p:sp>
        <p:nvSpPr>
          <p:cNvPr id="13" name="Text 10"/>
          <p:cNvSpPr/>
          <p:nvPr/>
        </p:nvSpPr>
        <p:spPr>
          <a:xfrm>
            <a:off x="6820694" y="3800376"/>
            <a:ext cx="1811833" cy="226418"/>
          </a:xfrm>
          <a:prstGeom prst="rect">
            <a:avLst/>
          </a:prstGeom>
          <a:noFill/>
          <a:ln/>
        </p:spPr>
        <p:txBody>
          <a:bodyPr wrap="none" lIns="0" tIns="0" rIns="0" bIns="0" rtlCol="0" anchor="t"/>
          <a:lstStyle/>
          <a:p>
            <a:pPr>
              <a:lnSpc>
                <a:spcPts val="1750"/>
              </a:lnSpc>
            </a:pPr>
            <a:r>
              <a:rPr lang="en-US" sz="1417" b="1" dirty="0">
                <a:solidFill>
                  <a:srgbClr val="092E68"/>
                </a:solidFill>
                <a:latin typeface="DM Serif Display Bold" pitchFamily="34" charset="0"/>
                <a:ea typeface="DM Serif Display Bold" pitchFamily="34" charset="-122"/>
                <a:cs typeface="DM Serif Display Bold" pitchFamily="34" charset="-120"/>
              </a:rPr>
              <a:t>Tiekėjo prašymas</a:t>
            </a:r>
            <a:endParaRPr lang="en-US" sz="1417" dirty="0"/>
          </a:p>
        </p:txBody>
      </p:sp>
      <p:sp>
        <p:nvSpPr>
          <p:cNvPr id="14" name="Text 11"/>
          <p:cNvSpPr/>
          <p:nvPr/>
        </p:nvSpPr>
        <p:spPr>
          <a:xfrm>
            <a:off x="6820695" y="4113709"/>
            <a:ext cx="4791571" cy="463748"/>
          </a:xfrm>
          <a:prstGeom prst="rect">
            <a:avLst/>
          </a:prstGeom>
          <a:noFill/>
          <a:ln/>
        </p:spPr>
        <p:txBody>
          <a:bodyPr wrap="square" lIns="0" tIns="0" rIns="0" bIns="0" rtlCol="0" anchor="t"/>
          <a:lstStyle/>
          <a:p>
            <a:pPr>
              <a:lnSpc>
                <a:spcPts val="1792"/>
              </a:lnSpc>
            </a:pPr>
            <a:r>
              <a:rPr lang="en-US" sz="1125" dirty="0">
                <a:solidFill>
                  <a:srgbClr val="092E68"/>
                </a:solidFill>
                <a:latin typeface="DM Sans" pitchFamily="34" charset="0"/>
                <a:ea typeface="DM Sans" pitchFamily="34" charset="-122"/>
                <a:cs typeface="DM Sans" pitchFamily="34" charset="-120"/>
              </a:rPr>
              <a:t>Tiekėjas kreipėsi su prašymu pakoreguoti techninės specifikacijos reikalavimą</a:t>
            </a:r>
            <a:endParaRPr lang="en-US" sz="1125" dirty="0"/>
          </a:p>
        </p:txBody>
      </p:sp>
      <p:sp>
        <p:nvSpPr>
          <p:cNvPr id="15" name="Shape 12"/>
          <p:cNvSpPr/>
          <p:nvPr/>
        </p:nvSpPr>
        <p:spPr>
          <a:xfrm>
            <a:off x="5517257" y="4653657"/>
            <a:ext cx="434777" cy="19050"/>
          </a:xfrm>
          <a:prstGeom prst="roundRect">
            <a:avLst>
              <a:gd name="adj" fmla="val 319568"/>
            </a:avLst>
          </a:prstGeom>
          <a:solidFill>
            <a:srgbClr val="B6C7E1"/>
          </a:solidFill>
          <a:ln/>
        </p:spPr>
        <p:txBody>
          <a:bodyPr/>
          <a:lstStyle/>
          <a:p>
            <a:endParaRPr lang="lt-LT" sz="1500"/>
          </a:p>
        </p:txBody>
      </p:sp>
      <p:sp>
        <p:nvSpPr>
          <p:cNvPr id="16" name="Shape 13"/>
          <p:cNvSpPr/>
          <p:nvPr/>
        </p:nvSpPr>
        <p:spPr>
          <a:xfrm>
            <a:off x="5932984" y="4500166"/>
            <a:ext cx="326033" cy="326033"/>
          </a:xfrm>
          <a:prstGeom prst="roundRect">
            <a:avLst>
              <a:gd name="adj" fmla="val 18672"/>
            </a:avLst>
          </a:prstGeom>
          <a:solidFill>
            <a:srgbClr val="D0E1FB"/>
          </a:solidFill>
          <a:ln w="7620">
            <a:solidFill>
              <a:srgbClr val="B6C7E1"/>
            </a:solidFill>
            <a:prstDash val="solid"/>
          </a:ln>
        </p:spPr>
        <p:txBody>
          <a:bodyPr/>
          <a:lstStyle/>
          <a:p>
            <a:endParaRPr lang="lt-LT" sz="1500"/>
          </a:p>
        </p:txBody>
      </p:sp>
      <p:sp>
        <p:nvSpPr>
          <p:cNvPr id="17" name="Text 14"/>
          <p:cNvSpPr/>
          <p:nvPr/>
        </p:nvSpPr>
        <p:spPr>
          <a:xfrm>
            <a:off x="5987306" y="4527302"/>
            <a:ext cx="217388" cy="271760"/>
          </a:xfrm>
          <a:prstGeom prst="rect">
            <a:avLst/>
          </a:prstGeom>
          <a:noFill/>
          <a:ln/>
        </p:spPr>
        <p:txBody>
          <a:bodyPr wrap="none" lIns="0" tIns="0" rIns="0" bIns="0" rtlCol="0" anchor="t"/>
          <a:lstStyle/>
          <a:p>
            <a:pPr algn="ctr">
              <a:lnSpc>
                <a:spcPts val="1708"/>
              </a:lnSpc>
            </a:pPr>
            <a:r>
              <a:rPr lang="en-US" sz="1708" b="1" dirty="0">
                <a:solidFill>
                  <a:srgbClr val="092E68"/>
                </a:solidFill>
                <a:latin typeface="DM Serif Display Bold" pitchFamily="34" charset="0"/>
                <a:ea typeface="DM Serif Display Bold" pitchFamily="34" charset="-122"/>
                <a:cs typeface="DM Serif Display Bold" pitchFamily="34" charset="-120"/>
              </a:rPr>
              <a:t>3</a:t>
            </a:r>
            <a:endParaRPr lang="en-US" sz="1708" dirty="0"/>
          </a:p>
        </p:txBody>
      </p:sp>
      <p:sp>
        <p:nvSpPr>
          <p:cNvPr id="18" name="Text 15"/>
          <p:cNvSpPr/>
          <p:nvPr/>
        </p:nvSpPr>
        <p:spPr>
          <a:xfrm>
            <a:off x="3559473" y="4549974"/>
            <a:ext cx="1811833" cy="226418"/>
          </a:xfrm>
          <a:prstGeom prst="rect">
            <a:avLst/>
          </a:prstGeom>
          <a:noFill/>
          <a:ln/>
        </p:spPr>
        <p:txBody>
          <a:bodyPr wrap="none" lIns="0" tIns="0" rIns="0" bIns="0" rtlCol="0" anchor="t"/>
          <a:lstStyle/>
          <a:p>
            <a:pPr algn="r">
              <a:lnSpc>
                <a:spcPts val="1750"/>
              </a:lnSpc>
            </a:pPr>
            <a:r>
              <a:rPr lang="en-US" sz="1417" b="1" dirty="0">
                <a:solidFill>
                  <a:srgbClr val="092E68"/>
                </a:solidFill>
                <a:latin typeface="DM Serif Display Bold" pitchFamily="34" charset="0"/>
                <a:ea typeface="DM Serif Display Bold" pitchFamily="34" charset="-122"/>
                <a:cs typeface="DM Serif Display Bold" pitchFamily="34" charset="-120"/>
              </a:rPr>
              <a:t>Pakeitimas</a:t>
            </a:r>
            <a:endParaRPr lang="en-US" sz="1417" dirty="0"/>
          </a:p>
        </p:txBody>
      </p:sp>
      <p:sp>
        <p:nvSpPr>
          <p:cNvPr id="19" name="Text 16"/>
          <p:cNvSpPr/>
          <p:nvPr/>
        </p:nvSpPr>
        <p:spPr>
          <a:xfrm>
            <a:off x="579735" y="4863306"/>
            <a:ext cx="4791571" cy="231874"/>
          </a:xfrm>
          <a:prstGeom prst="rect">
            <a:avLst/>
          </a:prstGeom>
          <a:noFill/>
          <a:ln/>
        </p:spPr>
        <p:txBody>
          <a:bodyPr wrap="none" lIns="0" tIns="0" rIns="0" bIns="0" rtlCol="0" anchor="t"/>
          <a:lstStyle/>
          <a:p>
            <a:pPr algn="r">
              <a:lnSpc>
                <a:spcPts val="1792"/>
              </a:lnSpc>
            </a:pPr>
            <a:r>
              <a:rPr lang="en-US" sz="1125" dirty="0">
                <a:solidFill>
                  <a:srgbClr val="092E68"/>
                </a:solidFill>
                <a:latin typeface="DM Sans" pitchFamily="34" charset="0"/>
                <a:ea typeface="DM Sans" pitchFamily="34" charset="-122"/>
                <a:cs typeface="DM Sans" pitchFamily="34" charset="-120"/>
              </a:rPr>
              <a:t>Reikalavimas pakeistas į "sveriantis ne daugiau 2,5 kg"</a:t>
            </a:r>
            <a:endParaRPr lang="en-US" sz="1125" dirty="0"/>
          </a:p>
        </p:txBody>
      </p:sp>
      <p:sp>
        <p:nvSpPr>
          <p:cNvPr id="20" name="Shape 17"/>
          <p:cNvSpPr/>
          <p:nvPr/>
        </p:nvSpPr>
        <p:spPr>
          <a:xfrm>
            <a:off x="6239967" y="5403255"/>
            <a:ext cx="434777" cy="19050"/>
          </a:xfrm>
          <a:prstGeom prst="roundRect">
            <a:avLst>
              <a:gd name="adj" fmla="val 319568"/>
            </a:avLst>
          </a:prstGeom>
          <a:solidFill>
            <a:srgbClr val="B6C7E1"/>
          </a:solidFill>
          <a:ln/>
        </p:spPr>
        <p:txBody>
          <a:bodyPr/>
          <a:lstStyle/>
          <a:p>
            <a:endParaRPr lang="lt-LT" sz="1500"/>
          </a:p>
        </p:txBody>
      </p:sp>
      <p:sp>
        <p:nvSpPr>
          <p:cNvPr id="21" name="Shape 18"/>
          <p:cNvSpPr/>
          <p:nvPr/>
        </p:nvSpPr>
        <p:spPr>
          <a:xfrm>
            <a:off x="5932984" y="5249764"/>
            <a:ext cx="326033" cy="326033"/>
          </a:xfrm>
          <a:prstGeom prst="roundRect">
            <a:avLst>
              <a:gd name="adj" fmla="val 18672"/>
            </a:avLst>
          </a:prstGeom>
          <a:solidFill>
            <a:srgbClr val="D0E1FB"/>
          </a:solidFill>
          <a:ln w="7620">
            <a:solidFill>
              <a:srgbClr val="B6C7E1"/>
            </a:solidFill>
            <a:prstDash val="solid"/>
          </a:ln>
        </p:spPr>
        <p:txBody>
          <a:bodyPr/>
          <a:lstStyle/>
          <a:p>
            <a:endParaRPr lang="lt-LT" sz="1500"/>
          </a:p>
        </p:txBody>
      </p:sp>
      <p:sp>
        <p:nvSpPr>
          <p:cNvPr id="22" name="Text 19"/>
          <p:cNvSpPr/>
          <p:nvPr/>
        </p:nvSpPr>
        <p:spPr>
          <a:xfrm>
            <a:off x="5987306" y="5276900"/>
            <a:ext cx="217388" cy="271760"/>
          </a:xfrm>
          <a:prstGeom prst="rect">
            <a:avLst/>
          </a:prstGeom>
          <a:noFill/>
          <a:ln/>
        </p:spPr>
        <p:txBody>
          <a:bodyPr wrap="none" lIns="0" tIns="0" rIns="0" bIns="0" rtlCol="0" anchor="t"/>
          <a:lstStyle/>
          <a:p>
            <a:pPr algn="ctr">
              <a:lnSpc>
                <a:spcPts val="1708"/>
              </a:lnSpc>
            </a:pPr>
            <a:r>
              <a:rPr lang="en-US" sz="1708" b="1" dirty="0">
                <a:solidFill>
                  <a:srgbClr val="092E68"/>
                </a:solidFill>
                <a:latin typeface="DM Serif Display Bold" pitchFamily="34" charset="0"/>
                <a:ea typeface="DM Serif Display Bold" pitchFamily="34" charset="-122"/>
                <a:cs typeface="DM Serif Display Bold" pitchFamily="34" charset="-120"/>
              </a:rPr>
              <a:t>4</a:t>
            </a:r>
            <a:endParaRPr lang="en-US" sz="1708" dirty="0"/>
          </a:p>
        </p:txBody>
      </p:sp>
      <p:sp>
        <p:nvSpPr>
          <p:cNvPr id="23" name="Text 20"/>
          <p:cNvSpPr/>
          <p:nvPr/>
        </p:nvSpPr>
        <p:spPr>
          <a:xfrm>
            <a:off x="6820694" y="5299571"/>
            <a:ext cx="1811833" cy="226418"/>
          </a:xfrm>
          <a:prstGeom prst="rect">
            <a:avLst/>
          </a:prstGeom>
          <a:noFill/>
          <a:ln/>
        </p:spPr>
        <p:txBody>
          <a:bodyPr wrap="none" lIns="0" tIns="0" rIns="0" bIns="0" rtlCol="0" anchor="t"/>
          <a:lstStyle/>
          <a:p>
            <a:pPr>
              <a:lnSpc>
                <a:spcPts val="1750"/>
              </a:lnSpc>
            </a:pPr>
            <a:r>
              <a:rPr lang="en-US" sz="1417" b="1" dirty="0">
                <a:solidFill>
                  <a:srgbClr val="092E68"/>
                </a:solidFill>
                <a:latin typeface="DM Serif Display Bold" pitchFamily="34" charset="0"/>
                <a:ea typeface="DM Serif Display Bold" pitchFamily="34" charset="-122"/>
                <a:cs typeface="DM Serif Display Bold" pitchFamily="34" charset="-120"/>
              </a:rPr>
              <a:t>Pažeidimas</a:t>
            </a:r>
            <a:endParaRPr lang="en-US" sz="1417" dirty="0"/>
          </a:p>
        </p:txBody>
      </p:sp>
      <p:sp>
        <p:nvSpPr>
          <p:cNvPr id="24" name="Text 21"/>
          <p:cNvSpPr/>
          <p:nvPr/>
        </p:nvSpPr>
        <p:spPr>
          <a:xfrm>
            <a:off x="6820695" y="5612905"/>
            <a:ext cx="4791571" cy="231874"/>
          </a:xfrm>
          <a:prstGeom prst="rect">
            <a:avLst/>
          </a:prstGeom>
          <a:noFill/>
          <a:ln/>
        </p:spPr>
        <p:txBody>
          <a:bodyPr wrap="none" lIns="0" tIns="0" rIns="0" bIns="0" rtlCol="0" anchor="t"/>
          <a:lstStyle/>
          <a:p>
            <a:pPr>
              <a:lnSpc>
                <a:spcPts val="1792"/>
              </a:lnSpc>
            </a:pPr>
            <a:r>
              <a:rPr lang="en-US" sz="1125" dirty="0">
                <a:solidFill>
                  <a:srgbClr val="092E68"/>
                </a:solidFill>
                <a:latin typeface="DM Sans" pitchFamily="34" charset="0"/>
                <a:ea typeface="DM Sans" pitchFamily="34" charset="-122"/>
                <a:cs typeface="DM Sans" pitchFamily="34" charset="-120"/>
              </a:rPr>
              <a:t>Konstatuotas skaidrumo ir lygiateisiškumo principų pažeidimas</a:t>
            </a:r>
            <a:endParaRPr lang="en-US" sz="1125"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942604"/>
            <a:ext cx="6202164"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Sutarties sąlygų keitimo pavyzdys</a:t>
            </a:r>
            <a:endParaRPr lang="en-US" sz="3250" dirty="0"/>
          </a:p>
        </p:txBody>
      </p:sp>
      <p:sp>
        <p:nvSpPr>
          <p:cNvPr id="3" name="Text 1"/>
          <p:cNvSpPr/>
          <p:nvPr/>
        </p:nvSpPr>
        <p:spPr>
          <a:xfrm>
            <a:off x="661492" y="2790032"/>
            <a:ext cx="10869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Perkančioji organizacija, atsižvelgdama į tiekėjo prašymą, pakeitė automobilių garantijos reikalavimus, nustatydama tiekėjams palankesnes sąlygas:</a:t>
            </a:r>
            <a:endParaRPr lang="en-US" sz="1292" dirty="0"/>
          </a:p>
        </p:txBody>
      </p:sp>
      <p:pic>
        <p:nvPicPr>
          <p:cNvPr id="4" name="Image 0" descr="preencoded.png"/>
          <p:cNvPicPr>
            <a:picLocks noChangeAspect="1"/>
          </p:cNvPicPr>
          <p:nvPr/>
        </p:nvPicPr>
        <p:blipFill>
          <a:blip r:embed="rId3"/>
          <a:stretch>
            <a:fillRect/>
          </a:stretch>
        </p:blipFill>
        <p:spPr>
          <a:xfrm>
            <a:off x="723503" y="3479404"/>
            <a:ext cx="248047" cy="310058"/>
          </a:xfrm>
          <a:prstGeom prst="rect">
            <a:avLst/>
          </a:prstGeom>
        </p:spPr>
      </p:pic>
      <p:sp>
        <p:nvSpPr>
          <p:cNvPr id="5" name="Text 2"/>
          <p:cNvSpPr/>
          <p:nvPr/>
        </p:nvSpPr>
        <p:spPr>
          <a:xfrm>
            <a:off x="1198861" y="3505299"/>
            <a:ext cx="2947789" cy="516930"/>
          </a:xfrm>
          <a:prstGeom prst="rect">
            <a:avLst/>
          </a:prstGeom>
          <a:noFill/>
          <a:ln/>
        </p:spPr>
        <p:txBody>
          <a:bodyPr wrap="squar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Garantijos termino skaičiavimas</a:t>
            </a:r>
            <a:endParaRPr lang="en-US" sz="1625" dirty="0"/>
          </a:p>
        </p:txBody>
      </p:sp>
      <p:sp>
        <p:nvSpPr>
          <p:cNvPr id="6" name="Text 3"/>
          <p:cNvSpPr/>
          <p:nvPr/>
        </p:nvSpPr>
        <p:spPr>
          <a:xfrm>
            <a:off x="1198861" y="4121448"/>
            <a:ext cx="2947789"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Atsisakyta reikalavimo, kad garantijos terminas neskaičiuojamas remonto metu</a:t>
            </a:r>
            <a:endParaRPr lang="en-US" sz="1292" dirty="0"/>
          </a:p>
        </p:txBody>
      </p:sp>
      <p:pic>
        <p:nvPicPr>
          <p:cNvPr id="7" name="Image 1" descr="preencoded.png"/>
          <p:cNvPicPr>
            <a:picLocks noChangeAspect="1"/>
          </p:cNvPicPr>
          <p:nvPr/>
        </p:nvPicPr>
        <p:blipFill>
          <a:blip r:embed="rId3"/>
          <a:stretch>
            <a:fillRect/>
          </a:stretch>
        </p:blipFill>
        <p:spPr>
          <a:xfrm>
            <a:off x="4415333" y="3479404"/>
            <a:ext cx="248047" cy="310058"/>
          </a:xfrm>
          <a:prstGeom prst="rect">
            <a:avLst/>
          </a:prstGeom>
        </p:spPr>
      </p:pic>
      <p:sp>
        <p:nvSpPr>
          <p:cNvPr id="8" name="Text 4"/>
          <p:cNvSpPr/>
          <p:nvPr/>
        </p:nvSpPr>
        <p:spPr>
          <a:xfrm>
            <a:off x="4890691" y="3505299"/>
            <a:ext cx="2947888" cy="516930"/>
          </a:xfrm>
          <a:prstGeom prst="rect">
            <a:avLst/>
          </a:prstGeom>
          <a:noFill/>
          <a:ln/>
        </p:spPr>
        <p:txBody>
          <a:bodyPr wrap="squar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Pakaitinio automobilio suteikimas</a:t>
            </a:r>
            <a:endParaRPr lang="en-US" sz="1625" dirty="0"/>
          </a:p>
        </p:txBody>
      </p:sp>
      <p:sp>
        <p:nvSpPr>
          <p:cNvPr id="9" name="Text 5"/>
          <p:cNvSpPr/>
          <p:nvPr/>
        </p:nvSpPr>
        <p:spPr>
          <a:xfrm>
            <a:off x="4890691" y="4121448"/>
            <a:ext cx="2947888"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Terminas pakeistas iš nedelsiant į </a:t>
            </a:r>
            <a:r>
              <a:rPr lang="lt-LT" sz="1292" dirty="0">
                <a:solidFill>
                  <a:srgbClr val="092E68"/>
                </a:solidFill>
                <a:latin typeface="DM Sans" pitchFamily="34" charset="0"/>
                <a:ea typeface="DM Sans" pitchFamily="34" charset="-122"/>
                <a:cs typeface="DM Sans" pitchFamily="34" charset="-120"/>
              </a:rPr>
              <a:t>„</a:t>
            </a:r>
            <a:r>
              <a:rPr lang="en-US" sz="1292" dirty="0">
                <a:solidFill>
                  <a:srgbClr val="092E68"/>
                </a:solidFill>
                <a:latin typeface="DM Sans" pitchFamily="34" charset="0"/>
                <a:ea typeface="DM Sans" pitchFamily="34" charset="-122"/>
                <a:cs typeface="DM Sans" pitchFamily="34" charset="-120"/>
              </a:rPr>
              <a:t>tik jei remontas trunka ilgiau nei 48 </a:t>
            </a:r>
            <a:r>
              <a:rPr lang="en-US" sz="1292" dirty="0" err="1">
                <a:solidFill>
                  <a:srgbClr val="092E68"/>
                </a:solidFill>
                <a:latin typeface="DM Sans" pitchFamily="34" charset="0"/>
                <a:ea typeface="DM Sans" pitchFamily="34" charset="-122"/>
                <a:cs typeface="DM Sans" pitchFamily="34" charset="-120"/>
              </a:rPr>
              <a:t>valandas</a:t>
            </a:r>
            <a:r>
              <a:rPr lang="lt-LT" sz="1292" dirty="0">
                <a:solidFill>
                  <a:srgbClr val="092E68"/>
                </a:solidFill>
                <a:latin typeface="DM Sans" pitchFamily="34" charset="0"/>
                <a:ea typeface="DM Sans" pitchFamily="34" charset="-122"/>
                <a:cs typeface="DM Sans" pitchFamily="34" charset="-120"/>
              </a:rPr>
              <a:t>“</a:t>
            </a:r>
            <a:endParaRPr lang="en-US" sz="1292" dirty="0"/>
          </a:p>
        </p:txBody>
      </p:sp>
      <p:pic>
        <p:nvPicPr>
          <p:cNvPr id="10" name="Image 2" descr="preencoded.png"/>
          <p:cNvPicPr>
            <a:picLocks noChangeAspect="1"/>
          </p:cNvPicPr>
          <p:nvPr/>
        </p:nvPicPr>
        <p:blipFill>
          <a:blip r:embed="rId3"/>
          <a:stretch>
            <a:fillRect/>
          </a:stretch>
        </p:blipFill>
        <p:spPr>
          <a:xfrm>
            <a:off x="8107263" y="3479404"/>
            <a:ext cx="248047" cy="310058"/>
          </a:xfrm>
          <a:prstGeom prst="rect">
            <a:avLst/>
          </a:prstGeom>
        </p:spPr>
      </p:pic>
      <p:sp>
        <p:nvSpPr>
          <p:cNvPr id="11" name="Text 6"/>
          <p:cNvSpPr/>
          <p:nvPr/>
        </p:nvSpPr>
        <p:spPr>
          <a:xfrm>
            <a:off x="8582620" y="3505299"/>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Priėmimo laikas</a:t>
            </a:r>
            <a:endParaRPr lang="en-US" sz="1625" dirty="0"/>
          </a:p>
        </p:txBody>
      </p:sp>
      <p:sp>
        <p:nvSpPr>
          <p:cNvPr id="12" name="Text 7"/>
          <p:cNvSpPr/>
          <p:nvPr/>
        </p:nvSpPr>
        <p:spPr>
          <a:xfrm>
            <a:off x="8582620" y="3862983"/>
            <a:ext cx="294788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Automobilio priėmimo laikas pakeistas iš 8 valandų į 24 valandas</a:t>
            </a:r>
            <a:endParaRPr lang="en-US" sz="1292"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2" y="1715294"/>
            <a:ext cx="6297018" cy="1033463"/>
          </a:xfrm>
          <a:prstGeom prst="rect">
            <a:avLst/>
          </a:prstGeom>
          <a:noFill/>
          <a:ln/>
        </p:spPr>
        <p:txBody>
          <a:bodyPr wrap="squar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Laimėtojo pasiūlymas turėjo būti atmestas</a:t>
            </a:r>
            <a:endParaRPr lang="en-US" sz="3250" dirty="0"/>
          </a:p>
        </p:txBody>
      </p:sp>
      <p:sp>
        <p:nvSpPr>
          <p:cNvPr id="4" name="Text 1"/>
          <p:cNvSpPr/>
          <p:nvPr/>
        </p:nvSpPr>
        <p:spPr>
          <a:xfrm>
            <a:off x="5233492" y="2996804"/>
            <a:ext cx="6297018" cy="1058466"/>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CPVA nustato atvejus, kai projekto vykdytojai nesivadovauja pačių parengtais pirkimo dokumentais arba leidžia laimėjusiems dalyviams iš esmės tikslinti pasiūlymus. Tokiu būdu pirkimą laimi tiekėjas, kurio pasiūlymas turėjo būti atmestas.</a:t>
            </a:r>
            <a:endParaRPr lang="en-US" sz="1292" dirty="0"/>
          </a:p>
        </p:txBody>
      </p:sp>
      <p:sp>
        <p:nvSpPr>
          <p:cNvPr id="5" name="Text 2"/>
          <p:cNvSpPr/>
          <p:nvPr/>
        </p:nvSpPr>
        <p:spPr>
          <a:xfrm>
            <a:off x="5481538" y="4427339"/>
            <a:ext cx="6048970"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Tiekėjai gali tikslinti pasiūlymus, tačiau tokie veiksmai negali keisti pasiūlymo iš esmės, kad jis iš neatitinkančio pirkimo sąlygų taptų jas atitinkančiu.</a:t>
            </a:r>
            <a:endParaRPr lang="en-US" sz="1292" dirty="0"/>
          </a:p>
        </p:txBody>
      </p:sp>
      <p:sp>
        <p:nvSpPr>
          <p:cNvPr id="6" name="Shape 3"/>
          <p:cNvSpPr/>
          <p:nvPr/>
        </p:nvSpPr>
        <p:spPr>
          <a:xfrm>
            <a:off x="5233492" y="4241304"/>
            <a:ext cx="19050" cy="901303"/>
          </a:xfrm>
          <a:prstGeom prst="rect">
            <a:avLst/>
          </a:prstGeom>
          <a:solidFill>
            <a:srgbClr val="092E68"/>
          </a:solidFill>
          <a:ln/>
        </p:spPr>
        <p:txBody>
          <a:bodyPr/>
          <a:lstStyle/>
          <a:p>
            <a:endParaRPr lang="lt-LT" sz="15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569542"/>
            <a:ext cx="6866930"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Kvalifikacijos </a:t>
            </a:r>
            <a:r>
              <a:rPr lang="en-US" sz="3250" b="1" dirty="0" err="1">
                <a:solidFill>
                  <a:srgbClr val="092E68"/>
                </a:solidFill>
                <a:latin typeface="DM Serif Display Bold" pitchFamily="34" charset="0"/>
                <a:ea typeface="DM Serif Display Bold" pitchFamily="34" charset="-122"/>
                <a:cs typeface="DM Serif Display Bold" pitchFamily="34" charset="-120"/>
              </a:rPr>
              <a:t>reikalavimų</a:t>
            </a:r>
            <a:r>
              <a:rPr lang="en-US" sz="3250" b="1" dirty="0">
                <a:solidFill>
                  <a:srgbClr val="092E68"/>
                </a:solidFill>
                <a:latin typeface="DM Serif Display Bold" pitchFamily="34" charset="0"/>
                <a:ea typeface="DM Serif Display Bold" pitchFamily="34" charset="-122"/>
                <a:cs typeface="DM Serif Display Bold" pitchFamily="34" charset="-120"/>
              </a:rPr>
              <a:t> </a:t>
            </a:r>
            <a:r>
              <a:rPr lang="lt-LT" sz="3250" b="1" dirty="0">
                <a:solidFill>
                  <a:srgbClr val="092E68"/>
                </a:solidFill>
                <a:latin typeface="DM Serif Display Bold" pitchFamily="34" charset="0"/>
                <a:ea typeface="DM Serif Display Bold" pitchFamily="34" charset="-122"/>
                <a:cs typeface="DM Serif Display Bold" pitchFamily="34" charset="-120"/>
              </a:rPr>
              <a:t>neatitikimas</a:t>
            </a:r>
            <a:endParaRPr lang="en-US" sz="3250" dirty="0"/>
          </a:p>
        </p:txBody>
      </p:sp>
      <p:sp>
        <p:nvSpPr>
          <p:cNvPr id="3" name="Text 1"/>
          <p:cNvSpPr/>
          <p:nvPr/>
        </p:nvSpPr>
        <p:spPr>
          <a:xfrm>
            <a:off x="661492" y="2416969"/>
            <a:ext cx="10869018" cy="529233"/>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Dažnai </a:t>
            </a:r>
            <a:r>
              <a:rPr lang="en-US" sz="1292" dirty="0" err="1">
                <a:solidFill>
                  <a:srgbClr val="092E68"/>
                </a:solidFill>
                <a:latin typeface="DM Sans" pitchFamily="34" charset="0"/>
                <a:ea typeface="DM Sans" pitchFamily="34" charset="-122"/>
                <a:cs typeface="DM Sans" pitchFamily="34" charset="-120"/>
              </a:rPr>
              <a:t>projekto</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vykdytojai</a:t>
            </a:r>
            <a:r>
              <a:rPr lang="en-US" sz="1292" dirty="0">
                <a:solidFill>
                  <a:srgbClr val="092E68"/>
                </a:solidFill>
                <a:latin typeface="DM Sans" pitchFamily="34" charset="0"/>
                <a:ea typeface="DM Sans" pitchFamily="34" charset="-122"/>
                <a:cs typeface="DM Sans" pitchFamily="34" charset="-120"/>
              </a:rPr>
              <a:t> </a:t>
            </a:r>
            <a:r>
              <a:rPr lang="lt-LT" sz="1292" dirty="0">
                <a:solidFill>
                  <a:srgbClr val="092E68"/>
                </a:solidFill>
                <a:latin typeface="DM Sans" pitchFamily="34" charset="0"/>
                <a:ea typeface="DM Sans" pitchFamily="34" charset="-122"/>
                <a:cs typeface="DM Sans" pitchFamily="34" charset="-120"/>
              </a:rPr>
              <a:t>netinkamai vertina</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kvalifikacijos</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reikalavimų</a:t>
            </a:r>
            <a:r>
              <a:rPr lang="lt-LT" sz="1292" dirty="0">
                <a:solidFill>
                  <a:srgbClr val="092E68"/>
                </a:solidFill>
                <a:latin typeface="DM Sans" pitchFamily="34" charset="0"/>
                <a:ea typeface="DM Sans" pitchFamily="34" charset="-122"/>
                <a:cs typeface="DM Sans" pitchFamily="34" charset="-120"/>
              </a:rPr>
              <a:t> atitiktį</a:t>
            </a:r>
            <a:r>
              <a:rPr lang="en-US" sz="1292" dirty="0">
                <a:solidFill>
                  <a:srgbClr val="092E68"/>
                </a:solidFill>
                <a:latin typeface="DM Sans" pitchFamily="34" charset="0"/>
                <a:ea typeface="DM Sans" pitchFamily="34" charset="-122"/>
                <a:cs typeface="DM Sans" pitchFamily="34" charset="-120"/>
              </a:rPr>
              <a:t>, kai tiekėjas, neatitinkantis būtinų reikalavimų, </a:t>
            </a:r>
            <a:r>
              <a:rPr lang="en-US" sz="1292" dirty="0" err="1">
                <a:solidFill>
                  <a:srgbClr val="092E68"/>
                </a:solidFill>
                <a:latin typeface="DM Sans" pitchFamily="34" charset="0"/>
                <a:ea typeface="DM Sans" pitchFamily="34" charset="-122"/>
                <a:cs typeface="DM Sans" pitchFamily="34" charset="-120"/>
              </a:rPr>
              <a:t>nėra</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atmetamas</a:t>
            </a:r>
            <a:endParaRPr lang="en-US" sz="1292" dirty="0"/>
          </a:p>
        </p:txBody>
      </p:sp>
      <p:sp>
        <p:nvSpPr>
          <p:cNvPr id="4" name="Shape 2"/>
          <p:cNvSpPr/>
          <p:nvPr/>
        </p:nvSpPr>
        <p:spPr>
          <a:xfrm>
            <a:off x="661492" y="3132237"/>
            <a:ext cx="3512741" cy="2415808"/>
          </a:xfrm>
          <a:prstGeom prst="roundRect">
            <a:avLst>
              <a:gd name="adj" fmla="val 3222"/>
            </a:avLst>
          </a:prstGeom>
          <a:solidFill>
            <a:srgbClr val="D0E1FB"/>
          </a:solidFill>
          <a:ln w="7620">
            <a:solidFill>
              <a:srgbClr val="B6C7E1"/>
            </a:solidFill>
            <a:prstDash val="solid"/>
          </a:ln>
        </p:spPr>
        <p:txBody>
          <a:bodyPr/>
          <a:lstStyle/>
          <a:p>
            <a:endParaRPr lang="lt-LT" sz="1500"/>
          </a:p>
        </p:txBody>
      </p:sp>
      <p:sp>
        <p:nvSpPr>
          <p:cNvPr id="5" name="Shape 3"/>
          <p:cNvSpPr/>
          <p:nvPr/>
        </p:nvSpPr>
        <p:spPr>
          <a:xfrm>
            <a:off x="833141" y="3303886"/>
            <a:ext cx="496094" cy="496094"/>
          </a:xfrm>
          <a:prstGeom prst="roundRect">
            <a:avLst>
              <a:gd name="adj" fmla="val 15358451"/>
            </a:avLst>
          </a:prstGeom>
          <a:solidFill>
            <a:srgbClr val="092E68"/>
          </a:solidFill>
          <a:ln/>
        </p:spPr>
        <p:txBody>
          <a:bodyPr/>
          <a:lstStyle/>
          <a:p>
            <a:endParaRPr lang="lt-LT" sz="1500"/>
          </a:p>
        </p:txBody>
      </p:sp>
      <p:pic>
        <p:nvPicPr>
          <p:cNvPr id="6" name="Image 0" descr="preencoded.png"/>
          <p:cNvPicPr>
            <a:picLocks noChangeAspect="1"/>
          </p:cNvPicPr>
          <p:nvPr/>
        </p:nvPicPr>
        <p:blipFill>
          <a:blip r:embed="rId3"/>
          <a:stretch>
            <a:fillRect/>
          </a:stretch>
        </p:blipFill>
        <p:spPr>
          <a:xfrm>
            <a:off x="969566" y="3412332"/>
            <a:ext cx="223243" cy="279103"/>
          </a:xfrm>
          <a:prstGeom prst="rect">
            <a:avLst/>
          </a:prstGeom>
        </p:spPr>
      </p:pic>
      <p:sp>
        <p:nvSpPr>
          <p:cNvPr id="7" name="Text 4"/>
          <p:cNvSpPr/>
          <p:nvPr/>
        </p:nvSpPr>
        <p:spPr>
          <a:xfrm>
            <a:off x="833140" y="3965278"/>
            <a:ext cx="2343547"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Kultūros paveldo objektai</a:t>
            </a:r>
            <a:endParaRPr lang="en-US" sz="1625" dirty="0"/>
          </a:p>
        </p:txBody>
      </p:sp>
      <p:sp>
        <p:nvSpPr>
          <p:cNvPr id="8" name="Text 5"/>
          <p:cNvSpPr/>
          <p:nvPr/>
        </p:nvSpPr>
        <p:spPr>
          <a:xfrm>
            <a:off x="833141" y="4322961"/>
            <a:ext cx="3169444"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Reikalingas specialus atestatas ypatingo negyvenamojo pastato statybos vadovui kultūros paveldo objekte.</a:t>
            </a:r>
            <a:endParaRPr lang="en-US" sz="1292" dirty="0"/>
          </a:p>
        </p:txBody>
      </p:sp>
      <p:sp>
        <p:nvSpPr>
          <p:cNvPr id="9" name="Shape 6"/>
          <p:cNvSpPr/>
          <p:nvPr/>
        </p:nvSpPr>
        <p:spPr>
          <a:xfrm>
            <a:off x="4339531" y="3132236"/>
            <a:ext cx="3512840" cy="2415808"/>
          </a:xfrm>
          <a:prstGeom prst="roundRect">
            <a:avLst>
              <a:gd name="adj" fmla="val 3222"/>
            </a:avLst>
          </a:prstGeom>
          <a:solidFill>
            <a:srgbClr val="D0E1FB"/>
          </a:solidFill>
          <a:ln w="7620">
            <a:solidFill>
              <a:srgbClr val="B6C7E1"/>
            </a:solidFill>
            <a:prstDash val="solid"/>
          </a:ln>
        </p:spPr>
        <p:txBody>
          <a:bodyPr/>
          <a:lstStyle/>
          <a:p>
            <a:endParaRPr lang="lt-LT" sz="1500"/>
          </a:p>
        </p:txBody>
      </p:sp>
      <p:sp>
        <p:nvSpPr>
          <p:cNvPr id="10" name="Shape 7"/>
          <p:cNvSpPr/>
          <p:nvPr/>
        </p:nvSpPr>
        <p:spPr>
          <a:xfrm>
            <a:off x="4511180" y="3303886"/>
            <a:ext cx="496094" cy="496094"/>
          </a:xfrm>
          <a:prstGeom prst="roundRect">
            <a:avLst>
              <a:gd name="adj" fmla="val 15358451"/>
            </a:avLst>
          </a:prstGeom>
          <a:solidFill>
            <a:srgbClr val="092E68"/>
          </a:solidFill>
          <a:ln/>
        </p:spPr>
        <p:txBody>
          <a:bodyPr/>
          <a:lstStyle/>
          <a:p>
            <a:endParaRPr lang="lt-LT" sz="1500"/>
          </a:p>
        </p:txBody>
      </p:sp>
      <p:pic>
        <p:nvPicPr>
          <p:cNvPr id="11" name="Image 1" descr="preencoded.png"/>
          <p:cNvPicPr>
            <a:picLocks noChangeAspect="1"/>
          </p:cNvPicPr>
          <p:nvPr/>
        </p:nvPicPr>
        <p:blipFill>
          <a:blip r:embed="rId4"/>
          <a:stretch>
            <a:fillRect/>
          </a:stretch>
        </p:blipFill>
        <p:spPr>
          <a:xfrm>
            <a:off x="4647605" y="3412332"/>
            <a:ext cx="223243" cy="279103"/>
          </a:xfrm>
          <a:prstGeom prst="rect">
            <a:avLst/>
          </a:prstGeom>
        </p:spPr>
      </p:pic>
      <p:sp>
        <p:nvSpPr>
          <p:cNvPr id="12" name="Text 8"/>
          <p:cNvSpPr/>
          <p:nvPr/>
        </p:nvSpPr>
        <p:spPr>
          <a:xfrm>
            <a:off x="4511180" y="3965278"/>
            <a:ext cx="2160389"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Specialistų išviešinimas</a:t>
            </a:r>
            <a:endParaRPr lang="en-US" sz="1625" dirty="0"/>
          </a:p>
        </p:txBody>
      </p:sp>
      <p:sp>
        <p:nvSpPr>
          <p:cNvPr id="13" name="Text 9"/>
          <p:cNvSpPr/>
          <p:nvPr/>
        </p:nvSpPr>
        <p:spPr>
          <a:xfrm>
            <a:off x="4511179" y="4322961"/>
            <a:ext cx="3169543"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Ūkio subjektai, kurių pajėgumais remiamasi, privalo būti išviešinti pasiūlymų pateikimo metu.</a:t>
            </a:r>
            <a:endParaRPr lang="en-US" sz="1292" dirty="0"/>
          </a:p>
        </p:txBody>
      </p:sp>
      <p:sp>
        <p:nvSpPr>
          <p:cNvPr id="14" name="Shape 10"/>
          <p:cNvSpPr/>
          <p:nvPr/>
        </p:nvSpPr>
        <p:spPr>
          <a:xfrm>
            <a:off x="8017670" y="3132237"/>
            <a:ext cx="3512741" cy="2415808"/>
          </a:xfrm>
          <a:prstGeom prst="roundRect">
            <a:avLst>
              <a:gd name="adj" fmla="val 3222"/>
            </a:avLst>
          </a:prstGeom>
          <a:solidFill>
            <a:srgbClr val="D0E1FB"/>
          </a:solidFill>
          <a:ln w="7620">
            <a:solidFill>
              <a:srgbClr val="B6C7E1"/>
            </a:solidFill>
            <a:prstDash val="solid"/>
          </a:ln>
        </p:spPr>
        <p:txBody>
          <a:bodyPr/>
          <a:lstStyle/>
          <a:p>
            <a:endParaRPr lang="lt-LT" sz="1500"/>
          </a:p>
        </p:txBody>
      </p:sp>
      <p:sp>
        <p:nvSpPr>
          <p:cNvPr id="15" name="Shape 11"/>
          <p:cNvSpPr/>
          <p:nvPr/>
        </p:nvSpPr>
        <p:spPr>
          <a:xfrm>
            <a:off x="8189318" y="3303886"/>
            <a:ext cx="496094" cy="496094"/>
          </a:xfrm>
          <a:prstGeom prst="roundRect">
            <a:avLst>
              <a:gd name="adj" fmla="val 15358451"/>
            </a:avLst>
          </a:prstGeom>
          <a:solidFill>
            <a:srgbClr val="092E68"/>
          </a:solidFill>
          <a:ln/>
        </p:spPr>
        <p:txBody>
          <a:bodyPr/>
          <a:lstStyle/>
          <a:p>
            <a:endParaRPr lang="lt-LT" sz="1500"/>
          </a:p>
        </p:txBody>
      </p:sp>
      <p:pic>
        <p:nvPicPr>
          <p:cNvPr id="16" name="Image 2" descr="preencoded.png"/>
          <p:cNvPicPr>
            <a:picLocks noChangeAspect="1"/>
          </p:cNvPicPr>
          <p:nvPr/>
        </p:nvPicPr>
        <p:blipFill>
          <a:blip r:embed="rId5"/>
          <a:stretch>
            <a:fillRect/>
          </a:stretch>
        </p:blipFill>
        <p:spPr>
          <a:xfrm>
            <a:off x="8325744" y="3412332"/>
            <a:ext cx="223243" cy="279103"/>
          </a:xfrm>
          <a:prstGeom prst="rect">
            <a:avLst/>
          </a:prstGeom>
        </p:spPr>
      </p:pic>
      <p:sp>
        <p:nvSpPr>
          <p:cNvPr id="17" name="Text 12"/>
          <p:cNvSpPr/>
          <p:nvPr/>
        </p:nvSpPr>
        <p:spPr>
          <a:xfrm>
            <a:off x="8189318" y="3965278"/>
            <a:ext cx="2733873"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Panašių sutarčių reikalavimas</a:t>
            </a:r>
            <a:endParaRPr lang="en-US" sz="1625" dirty="0"/>
          </a:p>
        </p:txBody>
      </p:sp>
      <p:sp>
        <p:nvSpPr>
          <p:cNvPr id="18" name="Text 13"/>
          <p:cNvSpPr/>
          <p:nvPr/>
        </p:nvSpPr>
        <p:spPr>
          <a:xfrm>
            <a:off x="8189318" y="4322961"/>
            <a:ext cx="3169444" cy="793849"/>
          </a:xfrm>
          <a:prstGeom prst="rect">
            <a:avLst/>
          </a:prstGeom>
          <a:noFill/>
          <a:ln/>
        </p:spPr>
        <p:txBody>
          <a:bodyPr wrap="square" lIns="0" tIns="0" rIns="0" bIns="0" rtlCol="0" anchor="t"/>
          <a:lstStyle/>
          <a:p>
            <a:pPr>
              <a:lnSpc>
                <a:spcPts val="2083"/>
              </a:lnSpc>
            </a:pPr>
            <a:r>
              <a:rPr lang="en-US" sz="1292" dirty="0" err="1">
                <a:solidFill>
                  <a:srgbClr val="092E68"/>
                </a:solidFill>
                <a:latin typeface="DM Sans" pitchFamily="34" charset="0"/>
                <a:ea typeface="DM Sans" pitchFamily="34" charset="-122"/>
                <a:cs typeface="DM Sans" pitchFamily="34" charset="-120"/>
              </a:rPr>
              <a:t>Tiekėjas</a:t>
            </a:r>
            <a:r>
              <a:rPr lang="en-US" sz="1292" dirty="0">
                <a:solidFill>
                  <a:srgbClr val="092E68"/>
                </a:solidFill>
                <a:latin typeface="DM Sans" pitchFamily="34" charset="0"/>
                <a:ea typeface="DM Sans" pitchFamily="34" charset="-122"/>
                <a:cs typeface="DM Sans" pitchFamily="34" charset="-120"/>
              </a:rPr>
              <a:t> </a:t>
            </a:r>
            <a:r>
              <a:rPr lang="lt-LT" sz="1292" dirty="0">
                <a:solidFill>
                  <a:srgbClr val="092E68"/>
                </a:solidFill>
                <a:latin typeface="DM Sans" pitchFamily="34" charset="0"/>
                <a:ea typeface="DM Sans" pitchFamily="34" charset="-122"/>
                <a:cs typeface="DM Sans" pitchFamily="34" charset="-120"/>
              </a:rPr>
              <a:t>pagal nustatytus reikalavimus </a:t>
            </a:r>
            <a:r>
              <a:rPr lang="en-US" sz="1292" dirty="0" err="1">
                <a:solidFill>
                  <a:srgbClr val="092E68"/>
                </a:solidFill>
                <a:latin typeface="DM Sans" pitchFamily="34" charset="0"/>
                <a:ea typeface="DM Sans" pitchFamily="34" charset="-122"/>
                <a:cs typeface="DM Sans" pitchFamily="34" charset="-120"/>
              </a:rPr>
              <a:t>privalo</a:t>
            </a:r>
            <a:r>
              <a:rPr lang="en-US" sz="1292" dirty="0">
                <a:solidFill>
                  <a:srgbClr val="092E68"/>
                </a:solidFill>
                <a:latin typeface="DM Sans" pitchFamily="34" charset="0"/>
                <a:ea typeface="DM Sans" pitchFamily="34" charset="-122"/>
                <a:cs typeface="DM Sans" pitchFamily="34" charset="-120"/>
              </a:rPr>
              <a:t> turėti patirties įgyvendinant panašios vertės ir </a:t>
            </a:r>
            <a:r>
              <a:rPr lang="en-US" sz="1292" dirty="0" err="1">
                <a:solidFill>
                  <a:srgbClr val="092E68"/>
                </a:solidFill>
                <a:latin typeface="DM Sans" pitchFamily="34" charset="0"/>
                <a:ea typeface="DM Sans" pitchFamily="34" charset="-122"/>
                <a:cs typeface="DM Sans" pitchFamily="34" charset="-120"/>
              </a:rPr>
              <a:t>pobūdžio</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sutartis</a:t>
            </a:r>
            <a:r>
              <a:rPr lang="lt-LT" sz="1292" dirty="0">
                <a:solidFill>
                  <a:srgbClr val="092E68"/>
                </a:solidFill>
                <a:latin typeface="DM Sans" pitchFamily="34" charset="0"/>
                <a:ea typeface="DM Sans" pitchFamily="34" charset="-122"/>
                <a:cs typeface="DM Sans" pitchFamily="34" charset="-120"/>
              </a:rPr>
              <a:t>, tačiau tai nepatikrinama.</a:t>
            </a:r>
            <a:endParaRPr lang="en-US" sz="1292"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2" y="1549995"/>
            <a:ext cx="6297018" cy="1033463"/>
          </a:xfrm>
          <a:prstGeom prst="rect">
            <a:avLst/>
          </a:prstGeom>
          <a:noFill/>
          <a:ln/>
        </p:spPr>
        <p:txBody>
          <a:bodyPr wrap="squar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Kultūros paveldo objekto pavyzdys</a:t>
            </a:r>
            <a:endParaRPr lang="en-US" sz="3250" dirty="0"/>
          </a:p>
        </p:txBody>
      </p:sp>
      <p:sp>
        <p:nvSpPr>
          <p:cNvPr id="4" name="Text 1"/>
          <p:cNvSpPr/>
          <p:nvPr/>
        </p:nvSpPr>
        <p:spPr>
          <a:xfrm>
            <a:off x="661492" y="2831505"/>
            <a:ext cx="6297018" cy="1058466"/>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Projekto vykdytojas nustatė reikalavimą turėti specialistą su teise būti ypatingo negyvenamojo pastato statybos vadovu kultūros paveldo objekte. Tiekėjas pateikė atestatą, kuris nesuteikė tokios teisės, tačiau perkančioji organizacija priėmė pasiūlymą kaip tinkamą.</a:t>
            </a:r>
            <a:endParaRPr lang="en-US" sz="1292" dirty="0"/>
          </a:p>
        </p:txBody>
      </p:sp>
      <p:sp>
        <p:nvSpPr>
          <p:cNvPr id="5" name="Shape 2"/>
          <p:cNvSpPr/>
          <p:nvPr/>
        </p:nvSpPr>
        <p:spPr>
          <a:xfrm>
            <a:off x="661492" y="4076006"/>
            <a:ext cx="6297018" cy="1231900"/>
          </a:xfrm>
          <a:prstGeom prst="roundRect">
            <a:avLst>
              <a:gd name="adj" fmla="val 5639"/>
            </a:avLst>
          </a:prstGeom>
          <a:solidFill>
            <a:srgbClr val="B9D2F9"/>
          </a:solidFill>
          <a:ln/>
        </p:spPr>
        <p:txBody>
          <a:bodyPr/>
          <a:lstStyle/>
          <a:p>
            <a:endParaRPr lang="lt-LT" sz="1500"/>
          </a:p>
        </p:txBody>
      </p:sp>
      <p:pic>
        <p:nvPicPr>
          <p:cNvPr id="6" name="Image 1" descr="preencoded.png"/>
          <p:cNvPicPr>
            <a:picLocks noChangeAspect="1"/>
          </p:cNvPicPr>
          <p:nvPr/>
        </p:nvPicPr>
        <p:blipFill>
          <a:blip r:embed="rId4"/>
          <a:stretch>
            <a:fillRect/>
          </a:stretch>
        </p:blipFill>
        <p:spPr>
          <a:xfrm>
            <a:off x="826790" y="4322069"/>
            <a:ext cx="206673" cy="165298"/>
          </a:xfrm>
          <a:prstGeom prst="rect">
            <a:avLst/>
          </a:prstGeom>
        </p:spPr>
      </p:pic>
      <p:sp>
        <p:nvSpPr>
          <p:cNvPr id="7" name="Text 3"/>
          <p:cNvSpPr/>
          <p:nvPr/>
        </p:nvSpPr>
        <p:spPr>
          <a:xfrm>
            <a:off x="1198761" y="4282580"/>
            <a:ext cx="5594449"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Pažeidimas:</a:t>
            </a:r>
            <a:r>
              <a:rPr lang="en-US" sz="1292" dirty="0">
                <a:solidFill>
                  <a:srgbClr val="000000"/>
                </a:solidFill>
                <a:latin typeface="DM Sans" pitchFamily="34" charset="0"/>
                <a:ea typeface="DM Sans" pitchFamily="34" charset="-122"/>
                <a:cs typeface="DM Sans" pitchFamily="34" charset="-120"/>
              </a:rPr>
              <a:t> Perkančioji organizacija pažeidė lygiateisiškumo, nediskriminavimo bei skaidrumo principus, pripažindama laimėtoju tiekėją, kuris neatitiko kvalifikacijos reikalavimo.</a:t>
            </a:r>
            <a:endParaRPr lang="en-US" sz="1292"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598612"/>
            <a:ext cx="8462069"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Techninės specifikacijos vertinimo pažeidimai</a:t>
            </a:r>
            <a:endParaRPr lang="en-US" sz="3250" dirty="0"/>
          </a:p>
        </p:txBody>
      </p:sp>
      <p:sp>
        <p:nvSpPr>
          <p:cNvPr id="3" name="Text 1"/>
          <p:cNvSpPr/>
          <p:nvPr/>
        </p:nvSpPr>
        <p:spPr>
          <a:xfrm>
            <a:off x="661492" y="2446040"/>
            <a:ext cx="10869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Nustatomi atvejai, kai tiekėjo pasiūlytos prekės, paslaugos ar darbai neatitinka techninėje specifikacijoje nustatytų reikalavimų, bet pasiūlymas nėra atmetamas pagal VPĮ 45 str. 3 d. ir 55 str. 9 d.</a:t>
            </a:r>
            <a:endParaRPr lang="en-US" sz="1292" dirty="0"/>
          </a:p>
        </p:txBody>
      </p:sp>
      <p:sp>
        <p:nvSpPr>
          <p:cNvPr id="4" name="Text 2"/>
          <p:cNvSpPr/>
          <p:nvPr/>
        </p:nvSpPr>
        <p:spPr>
          <a:xfrm>
            <a:off x="661492" y="3326607"/>
            <a:ext cx="2250877"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Funkcinių lovų pavyzdys</a:t>
            </a:r>
            <a:endParaRPr lang="en-US" sz="1625" dirty="0"/>
          </a:p>
        </p:txBody>
      </p:sp>
      <p:sp>
        <p:nvSpPr>
          <p:cNvPr id="5" name="Text 3"/>
          <p:cNvSpPr/>
          <p:nvPr/>
        </p:nvSpPr>
        <p:spPr>
          <a:xfrm>
            <a:off x="661492" y="3750369"/>
            <a:ext cx="5232797" cy="264617"/>
          </a:xfrm>
          <a:prstGeom prst="rect">
            <a:avLst/>
          </a:prstGeom>
          <a:noFill/>
          <a:ln/>
        </p:spPr>
        <p:txBody>
          <a:bodyPr wrap="none" lIns="0" tIns="0" rIns="0" bIns="0" rtlCol="0" anchor="t"/>
          <a:lstStyle/>
          <a:p>
            <a:pPr>
              <a:lnSpc>
                <a:spcPts val="2083"/>
              </a:lnSpc>
            </a:pPr>
            <a:r>
              <a:rPr lang="en-US" sz="1292" b="1" dirty="0">
                <a:solidFill>
                  <a:srgbClr val="092E68"/>
                </a:solidFill>
                <a:latin typeface="DM Sans" pitchFamily="34" charset="0"/>
                <a:ea typeface="DM Sans" pitchFamily="34" charset="-122"/>
                <a:cs typeface="DM Sans" pitchFamily="34" charset="-120"/>
              </a:rPr>
              <a:t>Reikalaujama:</a:t>
            </a:r>
            <a:endParaRPr lang="en-US" sz="1292" dirty="0"/>
          </a:p>
        </p:txBody>
      </p:sp>
      <p:sp>
        <p:nvSpPr>
          <p:cNvPr id="6" name="Text 4"/>
          <p:cNvSpPr/>
          <p:nvPr/>
        </p:nvSpPr>
        <p:spPr>
          <a:xfrm>
            <a:off x="661492" y="4163814"/>
            <a:ext cx="5232797" cy="264617"/>
          </a:xfrm>
          <a:prstGeom prst="rect">
            <a:avLst/>
          </a:prstGeom>
          <a:noFill/>
          <a:ln/>
        </p:spPr>
        <p:txBody>
          <a:bodyPr wrap="none" lIns="0" tIns="0" rIns="0" bIns="0" rtlCol="0" anchor="t"/>
          <a:lstStyle/>
          <a:p>
            <a:pPr marL="285739" indent="-285739">
              <a:lnSpc>
                <a:spcPts val="2083"/>
              </a:lnSpc>
              <a:buSzPct val="100000"/>
              <a:buChar char="•"/>
            </a:pPr>
            <a:r>
              <a:rPr lang="en-US" sz="1292" dirty="0">
                <a:solidFill>
                  <a:srgbClr val="092E68"/>
                </a:solidFill>
                <a:latin typeface="DM Sans" pitchFamily="34" charset="0"/>
                <a:ea typeface="DM Sans" pitchFamily="34" charset="-122"/>
                <a:cs typeface="DM Sans" pitchFamily="34" charset="-120"/>
              </a:rPr>
              <a:t>Aukščio reguliavimas: 350-370 mm iki 790-810 mm</a:t>
            </a:r>
            <a:endParaRPr lang="en-US" sz="1292" dirty="0"/>
          </a:p>
        </p:txBody>
      </p:sp>
      <p:sp>
        <p:nvSpPr>
          <p:cNvPr id="7" name="Text 5"/>
          <p:cNvSpPr/>
          <p:nvPr/>
        </p:nvSpPr>
        <p:spPr>
          <a:xfrm>
            <a:off x="661492" y="4486275"/>
            <a:ext cx="5232797" cy="264617"/>
          </a:xfrm>
          <a:prstGeom prst="rect">
            <a:avLst/>
          </a:prstGeom>
          <a:noFill/>
          <a:ln/>
        </p:spPr>
        <p:txBody>
          <a:bodyPr wrap="none" lIns="0" tIns="0" rIns="0" bIns="0" rtlCol="0" anchor="t"/>
          <a:lstStyle/>
          <a:p>
            <a:pPr marL="285739" indent="-285739">
              <a:lnSpc>
                <a:spcPts val="2083"/>
              </a:lnSpc>
              <a:buSzPct val="100000"/>
              <a:buChar char="•"/>
            </a:pPr>
            <a:r>
              <a:rPr lang="en-US" sz="1292" dirty="0">
                <a:solidFill>
                  <a:srgbClr val="092E68"/>
                </a:solidFill>
                <a:latin typeface="DM Sans" pitchFamily="34" charset="0"/>
                <a:ea typeface="DM Sans" pitchFamily="34" charset="-122"/>
                <a:cs typeface="DM Sans" pitchFamily="34" charset="-120"/>
              </a:rPr>
              <a:t>Matmenys: 2100x1020 (±50) mm</a:t>
            </a:r>
            <a:endParaRPr lang="en-US" sz="1292" dirty="0"/>
          </a:p>
        </p:txBody>
      </p:sp>
      <p:sp>
        <p:nvSpPr>
          <p:cNvPr id="8" name="Text 6"/>
          <p:cNvSpPr/>
          <p:nvPr/>
        </p:nvSpPr>
        <p:spPr>
          <a:xfrm>
            <a:off x="6304062" y="3326607"/>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Tiekėjo pasiūlymas</a:t>
            </a:r>
            <a:endParaRPr lang="en-US" sz="1625" dirty="0"/>
          </a:p>
        </p:txBody>
      </p:sp>
      <p:sp>
        <p:nvSpPr>
          <p:cNvPr id="9" name="Text 7"/>
          <p:cNvSpPr/>
          <p:nvPr/>
        </p:nvSpPr>
        <p:spPr>
          <a:xfrm>
            <a:off x="6304062" y="3750369"/>
            <a:ext cx="5232797" cy="264617"/>
          </a:xfrm>
          <a:prstGeom prst="rect">
            <a:avLst/>
          </a:prstGeom>
          <a:noFill/>
          <a:ln/>
        </p:spPr>
        <p:txBody>
          <a:bodyPr wrap="none" lIns="0" tIns="0" rIns="0" bIns="0" rtlCol="0" anchor="t"/>
          <a:lstStyle/>
          <a:p>
            <a:pPr>
              <a:lnSpc>
                <a:spcPts val="2083"/>
              </a:lnSpc>
            </a:pPr>
            <a:r>
              <a:rPr lang="en-US" sz="1292" b="1" dirty="0">
                <a:solidFill>
                  <a:srgbClr val="092E68"/>
                </a:solidFill>
                <a:latin typeface="DM Sans" pitchFamily="34" charset="0"/>
                <a:ea typeface="DM Sans" pitchFamily="34" charset="-122"/>
                <a:cs typeface="DM Sans" pitchFamily="34" charset="-120"/>
              </a:rPr>
              <a:t>Pasiūlyta:</a:t>
            </a:r>
            <a:endParaRPr lang="en-US" sz="1292" dirty="0"/>
          </a:p>
        </p:txBody>
      </p:sp>
      <p:sp>
        <p:nvSpPr>
          <p:cNvPr id="10" name="Text 8"/>
          <p:cNvSpPr/>
          <p:nvPr/>
        </p:nvSpPr>
        <p:spPr>
          <a:xfrm>
            <a:off x="6304062" y="4163814"/>
            <a:ext cx="5232797" cy="264617"/>
          </a:xfrm>
          <a:prstGeom prst="rect">
            <a:avLst/>
          </a:prstGeom>
          <a:noFill/>
          <a:ln/>
        </p:spPr>
        <p:txBody>
          <a:bodyPr wrap="none" lIns="0" tIns="0" rIns="0" bIns="0" rtlCol="0" anchor="t"/>
          <a:lstStyle/>
          <a:p>
            <a:pPr marL="285739" indent="-285739">
              <a:lnSpc>
                <a:spcPts val="2083"/>
              </a:lnSpc>
              <a:buSzPct val="100000"/>
              <a:buChar char="•"/>
            </a:pPr>
            <a:r>
              <a:rPr lang="en-US" sz="1292" dirty="0">
                <a:solidFill>
                  <a:srgbClr val="092E68"/>
                </a:solidFill>
                <a:latin typeface="DM Sans" pitchFamily="34" charset="0"/>
                <a:ea typeface="DM Sans" pitchFamily="34" charset="-122"/>
                <a:cs typeface="DM Sans" pitchFamily="34" charset="-120"/>
              </a:rPr>
              <a:t>Aukščio reguliavimas: 430-810 mm</a:t>
            </a:r>
            <a:endParaRPr lang="en-US" sz="1292" dirty="0"/>
          </a:p>
        </p:txBody>
      </p:sp>
      <p:sp>
        <p:nvSpPr>
          <p:cNvPr id="11" name="Text 9"/>
          <p:cNvSpPr/>
          <p:nvPr/>
        </p:nvSpPr>
        <p:spPr>
          <a:xfrm>
            <a:off x="6304062" y="4486275"/>
            <a:ext cx="5232797" cy="264617"/>
          </a:xfrm>
          <a:prstGeom prst="rect">
            <a:avLst/>
          </a:prstGeom>
          <a:noFill/>
          <a:ln/>
        </p:spPr>
        <p:txBody>
          <a:bodyPr wrap="none" lIns="0" tIns="0" rIns="0" bIns="0" rtlCol="0" anchor="t"/>
          <a:lstStyle/>
          <a:p>
            <a:pPr marL="285739" indent="-285739">
              <a:lnSpc>
                <a:spcPts val="2083"/>
              </a:lnSpc>
              <a:buSzPct val="100000"/>
              <a:buChar char="•"/>
            </a:pPr>
            <a:r>
              <a:rPr lang="en-US" sz="1292" dirty="0">
                <a:solidFill>
                  <a:srgbClr val="092E68"/>
                </a:solidFill>
                <a:latin typeface="DM Sans" pitchFamily="34" charset="0"/>
                <a:ea typeface="DM Sans" pitchFamily="34" charset="-122"/>
                <a:cs typeface="DM Sans" pitchFamily="34" charset="-120"/>
              </a:rPr>
              <a:t>Matmenys: 2000x900 mm</a:t>
            </a:r>
            <a:endParaRPr lang="en-US" sz="1292" dirty="0"/>
          </a:p>
        </p:txBody>
      </p:sp>
      <p:sp>
        <p:nvSpPr>
          <p:cNvPr id="12" name="Text 10"/>
          <p:cNvSpPr/>
          <p:nvPr/>
        </p:nvSpPr>
        <p:spPr>
          <a:xfrm>
            <a:off x="661492" y="4994771"/>
            <a:ext cx="10869018"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Projekto vykdytojas nepagrįstai priėmė tokį pasiūlymą, pažeisdamas VPĮ principus.</a:t>
            </a:r>
            <a:endParaRPr lang="en-US" sz="1292"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2" y="1200547"/>
            <a:ext cx="5868094"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Laringoskopų rinkinio pavyzdys</a:t>
            </a:r>
            <a:endParaRPr lang="en-US" sz="3250" dirty="0"/>
          </a:p>
        </p:txBody>
      </p:sp>
      <p:pic>
        <p:nvPicPr>
          <p:cNvPr id="4" name="Image 1" descr="preencoded.png"/>
          <p:cNvPicPr>
            <a:picLocks noChangeAspect="1"/>
          </p:cNvPicPr>
          <p:nvPr/>
        </p:nvPicPr>
        <p:blipFill>
          <a:blip r:embed="rId4"/>
          <a:stretch>
            <a:fillRect/>
          </a:stretch>
        </p:blipFill>
        <p:spPr>
          <a:xfrm>
            <a:off x="661492" y="1965325"/>
            <a:ext cx="826889" cy="992287"/>
          </a:xfrm>
          <a:prstGeom prst="rect">
            <a:avLst/>
          </a:prstGeom>
        </p:spPr>
      </p:pic>
      <p:sp>
        <p:nvSpPr>
          <p:cNvPr id="5" name="Text 1"/>
          <p:cNvSpPr/>
          <p:nvPr/>
        </p:nvSpPr>
        <p:spPr>
          <a:xfrm>
            <a:off x="1653680" y="2130623"/>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Reikalavimas</a:t>
            </a:r>
            <a:endParaRPr lang="en-US" sz="1625" dirty="0"/>
          </a:p>
        </p:txBody>
      </p:sp>
      <p:sp>
        <p:nvSpPr>
          <p:cNvPr id="6" name="Text 2"/>
          <p:cNvSpPr/>
          <p:nvPr/>
        </p:nvSpPr>
        <p:spPr>
          <a:xfrm>
            <a:off x="1653679" y="2488307"/>
            <a:ext cx="5304830"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Techninėje specifikacijoje nustatyta: lemputė – </a:t>
            </a:r>
            <a:r>
              <a:rPr lang="en-US" sz="1292" b="1" dirty="0">
                <a:solidFill>
                  <a:srgbClr val="092E68"/>
                </a:solidFill>
                <a:latin typeface="DM Sans" pitchFamily="34" charset="0"/>
                <a:ea typeface="DM Sans" pitchFamily="34" charset="-122"/>
                <a:cs typeface="DM Sans" pitchFamily="34" charset="-120"/>
              </a:rPr>
              <a:t>ksenoninė</a:t>
            </a:r>
            <a:r>
              <a:rPr lang="en-US" sz="1292" dirty="0">
                <a:solidFill>
                  <a:srgbClr val="092E68"/>
                </a:solidFill>
                <a:latin typeface="DM Sans" pitchFamily="34" charset="0"/>
                <a:ea typeface="DM Sans" pitchFamily="34" charset="-122"/>
                <a:cs typeface="DM Sans" pitchFamily="34" charset="-120"/>
              </a:rPr>
              <a:t>, 2,5 V</a:t>
            </a:r>
            <a:endParaRPr lang="en-US" sz="1292" dirty="0"/>
          </a:p>
        </p:txBody>
      </p:sp>
      <p:pic>
        <p:nvPicPr>
          <p:cNvPr id="7" name="Image 2" descr="preencoded.png"/>
          <p:cNvPicPr>
            <a:picLocks noChangeAspect="1"/>
          </p:cNvPicPr>
          <p:nvPr/>
        </p:nvPicPr>
        <p:blipFill>
          <a:blip r:embed="rId5"/>
          <a:stretch>
            <a:fillRect/>
          </a:stretch>
        </p:blipFill>
        <p:spPr>
          <a:xfrm>
            <a:off x="661492" y="2957612"/>
            <a:ext cx="826889" cy="992287"/>
          </a:xfrm>
          <a:prstGeom prst="rect">
            <a:avLst/>
          </a:prstGeom>
        </p:spPr>
      </p:pic>
      <p:sp>
        <p:nvSpPr>
          <p:cNvPr id="8" name="Text 3"/>
          <p:cNvSpPr/>
          <p:nvPr/>
        </p:nvSpPr>
        <p:spPr>
          <a:xfrm>
            <a:off x="1653680" y="3122910"/>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Pasiūlymas</a:t>
            </a:r>
            <a:endParaRPr lang="en-US" sz="1625" dirty="0"/>
          </a:p>
        </p:txBody>
      </p:sp>
      <p:sp>
        <p:nvSpPr>
          <p:cNvPr id="9" name="Text 4"/>
          <p:cNvSpPr/>
          <p:nvPr/>
        </p:nvSpPr>
        <p:spPr>
          <a:xfrm>
            <a:off x="1653679" y="3480594"/>
            <a:ext cx="5304830"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Tiekėjas pasiūlė laringoskopų rinkinį su </a:t>
            </a:r>
            <a:r>
              <a:rPr lang="en-US" sz="1292" b="1" dirty="0">
                <a:solidFill>
                  <a:srgbClr val="092E68"/>
                </a:solidFill>
                <a:latin typeface="DM Sans" pitchFamily="34" charset="0"/>
                <a:ea typeface="DM Sans" pitchFamily="34" charset="-122"/>
                <a:cs typeface="DM Sans" pitchFamily="34" charset="-120"/>
              </a:rPr>
              <a:t>halogenine </a:t>
            </a:r>
            <a:r>
              <a:rPr lang="en-US" sz="1292" dirty="0">
                <a:solidFill>
                  <a:srgbClr val="092E68"/>
                </a:solidFill>
                <a:latin typeface="DM Sans" pitchFamily="34" charset="0"/>
                <a:ea typeface="DM Sans" pitchFamily="34" charset="-122"/>
                <a:cs typeface="DM Sans" pitchFamily="34" charset="-120"/>
              </a:rPr>
              <a:t>lempute</a:t>
            </a:r>
            <a:endParaRPr lang="en-US" sz="1292" dirty="0"/>
          </a:p>
        </p:txBody>
      </p:sp>
      <p:pic>
        <p:nvPicPr>
          <p:cNvPr id="10" name="Image 3" descr="preencoded.png"/>
          <p:cNvPicPr>
            <a:picLocks noChangeAspect="1"/>
          </p:cNvPicPr>
          <p:nvPr/>
        </p:nvPicPr>
        <p:blipFill>
          <a:blip r:embed="rId6"/>
          <a:stretch>
            <a:fillRect/>
          </a:stretch>
        </p:blipFill>
        <p:spPr>
          <a:xfrm>
            <a:off x="661492" y="3949898"/>
            <a:ext cx="826889" cy="992287"/>
          </a:xfrm>
          <a:prstGeom prst="rect">
            <a:avLst/>
          </a:prstGeom>
        </p:spPr>
      </p:pic>
      <p:sp>
        <p:nvSpPr>
          <p:cNvPr id="11" name="Text 5"/>
          <p:cNvSpPr/>
          <p:nvPr/>
        </p:nvSpPr>
        <p:spPr>
          <a:xfrm>
            <a:off x="1653680" y="4115197"/>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Sprendimas</a:t>
            </a:r>
            <a:endParaRPr lang="en-US" sz="1625" dirty="0"/>
          </a:p>
        </p:txBody>
      </p:sp>
      <p:sp>
        <p:nvSpPr>
          <p:cNvPr id="12" name="Text 6"/>
          <p:cNvSpPr/>
          <p:nvPr/>
        </p:nvSpPr>
        <p:spPr>
          <a:xfrm>
            <a:off x="1653679" y="4472881"/>
            <a:ext cx="5304830"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Projekto vykdytojas nepagrįstai pripažino pasiūlymą tinkamu</a:t>
            </a:r>
            <a:endParaRPr lang="en-US" sz="1292" dirty="0"/>
          </a:p>
        </p:txBody>
      </p:sp>
      <p:sp>
        <p:nvSpPr>
          <p:cNvPr id="13" name="Text 7"/>
          <p:cNvSpPr/>
          <p:nvPr/>
        </p:nvSpPr>
        <p:spPr>
          <a:xfrm>
            <a:off x="661492" y="5128220"/>
            <a:ext cx="6297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Toks sprendimas pažeidė lygiateisiškumo, nediskriminavimo bei skaidrumo principus, nes tiekėjas pasiūlė pirkimo dokumentų neatitinkančią prekę.</a:t>
            </a:r>
            <a:endParaRPr lang="en-US" sz="1292"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1F5702-94BB-5C19-2C16-3AF7CB0565C2}"/>
              </a:ext>
            </a:extLst>
          </p:cNvPr>
          <p:cNvSpPr>
            <a:spLocks noGrp="1"/>
          </p:cNvSpPr>
          <p:nvPr>
            <p:ph type="body" sz="quarter" idx="10"/>
          </p:nvPr>
        </p:nvSpPr>
        <p:spPr>
          <a:xfrm>
            <a:off x="300292" y="1867825"/>
            <a:ext cx="11316923" cy="2689784"/>
          </a:xfrm>
        </p:spPr>
        <p:txBody>
          <a:bodyPr/>
          <a:lstStyle/>
          <a:p>
            <a:pPr marL="285750" indent="-285750" algn="just">
              <a:buFont typeface="Arial" panose="020B0604020202020204" pitchFamily="34" charset="0"/>
              <a:buChar char="•"/>
            </a:pPr>
            <a:r>
              <a:rPr lang="lt-LT" sz="1600" b="1" dirty="0"/>
              <a:t>Vertinimo metu nustatomos išlygos dėl:</a:t>
            </a:r>
          </a:p>
          <a:p>
            <a:pPr marL="342900" indent="-342900" algn="just">
              <a:buFont typeface="+mj-lt"/>
              <a:buAutoNum type="arabicPeriod"/>
            </a:pPr>
            <a:r>
              <a:rPr lang="lt-LT" sz="1600" dirty="0"/>
              <a:t>stebėsenos rodiklių reikšmių tikslinimo;</a:t>
            </a:r>
          </a:p>
          <a:p>
            <a:pPr marL="342900" indent="-342900" algn="just">
              <a:buFont typeface="+mj-lt"/>
              <a:buAutoNum type="arabicPeriod"/>
            </a:pPr>
            <a:r>
              <a:rPr lang="lt-LT" sz="1600" dirty="0"/>
              <a:t>banko paskolų gavimo;</a:t>
            </a:r>
          </a:p>
          <a:p>
            <a:pPr marL="342900" indent="-342900" algn="just">
              <a:buFont typeface="+mj-lt"/>
              <a:buAutoNum type="arabicPeriod"/>
            </a:pPr>
            <a:r>
              <a:rPr lang="lt-LT" sz="1600" dirty="0"/>
              <a:t>Gairių 2.7.7 punkto - iki Projekto sutarties sudarymo pateikti įrodymą, kad poveikio aplinkai vertinimo atrankos informacijos dokumentas pateiktas Aplinkos apsaugos agentūrai (jei pareiškėjui priklauso žemės sklypas (-ai) nuosavybės, nuomos ar panaudos teise PĮP pateikimo metu).</a:t>
            </a:r>
          </a:p>
        </p:txBody>
      </p:sp>
      <p:sp>
        <p:nvSpPr>
          <p:cNvPr id="3" name="Text Placeholder 2">
            <a:extLst>
              <a:ext uri="{FF2B5EF4-FFF2-40B4-BE49-F238E27FC236}">
                <a16:creationId xmlns:a16="http://schemas.microsoft.com/office/drawing/2014/main" id="{8677C6B5-A48C-88F6-1E2B-FE89F996CB39}"/>
              </a:ext>
            </a:extLst>
          </p:cNvPr>
          <p:cNvSpPr>
            <a:spLocks noGrp="1"/>
          </p:cNvSpPr>
          <p:nvPr>
            <p:ph type="body" sz="quarter" idx="13"/>
          </p:nvPr>
        </p:nvSpPr>
        <p:spPr/>
        <p:txBody>
          <a:bodyPr/>
          <a:lstStyle/>
          <a:p>
            <a:pPr algn="ctr"/>
            <a:r>
              <a:rPr lang="en-US" sz="2800" dirty="0"/>
              <a:t>K</a:t>
            </a:r>
            <a:r>
              <a:rPr lang="lt-LT" sz="2800" dirty="0"/>
              <a:t>ą jau padarėme, kad PĮP vertinimai vyktų kuo sklandžiau</a:t>
            </a:r>
          </a:p>
        </p:txBody>
      </p:sp>
      <p:pic>
        <p:nvPicPr>
          <p:cNvPr id="6" name="Picture 5" descr="A blue circle with a white exclamation mark&#10;&#10;AI-generated content may be incorrect.">
            <a:extLst>
              <a:ext uri="{FF2B5EF4-FFF2-40B4-BE49-F238E27FC236}">
                <a16:creationId xmlns:a16="http://schemas.microsoft.com/office/drawing/2014/main" id="{C0664608-982F-DD66-29C6-2A8E6367B5E9}"/>
              </a:ext>
            </a:extLst>
          </p:cNvPr>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891953" y="4330697"/>
            <a:ext cx="2133600" cy="2133600"/>
          </a:xfrm>
          <a:prstGeom prst="ellipse">
            <a:avLst/>
          </a:prstGeom>
          <a:noFill/>
          <a:ln>
            <a:noFill/>
          </a:ln>
          <a:effectLst>
            <a:softEdge rad="112500"/>
          </a:effectLst>
        </p:spPr>
      </p:pic>
    </p:spTree>
    <p:extLst>
      <p:ext uri="{BB962C8B-B14F-4D97-AF65-F5344CB8AC3E}">
        <p14:creationId xmlns:p14="http://schemas.microsoft.com/office/powerpoint/2010/main" val="2560278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E0BF7-E646-390D-21FE-9096B4E1EA2D}"/>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3397246-6CEF-4542-AE89-15B5E00D090B}"/>
              </a:ext>
            </a:extLst>
          </p:cNvPr>
          <p:cNvSpPr/>
          <p:nvPr/>
        </p:nvSpPr>
        <p:spPr>
          <a:xfrm>
            <a:off x="5233492" y="1437283"/>
            <a:ext cx="6297018" cy="1033463"/>
          </a:xfrm>
          <a:prstGeom prst="rect">
            <a:avLst/>
          </a:prstGeom>
          <a:noFill/>
          <a:ln/>
        </p:spPr>
        <p:txBody>
          <a:bodyPr wrap="square" lIns="0" tIns="0" rIns="0" bIns="0" rtlCol="0" anchor="t"/>
          <a:lstStyle/>
          <a:p>
            <a:pPr>
              <a:lnSpc>
                <a:spcPts val="4042"/>
              </a:lnSpc>
            </a:pPr>
            <a:r>
              <a:rPr lang="lt-LT" sz="3250" b="1" dirty="0">
                <a:solidFill>
                  <a:srgbClr val="092E68"/>
                </a:solidFill>
                <a:latin typeface="DM Serif Display Bold" pitchFamily="34" charset="0"/>
                <a:ea typeface="DM Serif Display Bold" pitchFamily="34" charset="-122"/>
                <a:cs typeface="DM Serif Display Bold" pitchFamily="34" charset="-120"/>
              </a:rPr>
              <a:t>Įtartinas tiekėjų elgesys...</a:t>
            </a:r>
            <a:endParaRPr lang="en-US" sz="3250" dirty="0"/>
          </a:p>
        </p:txBody>
      </p:sp>
      <p:sp>
        <p:nvSpPr>
          <p:cNvPr id="4" name="Text 1">
            <a:extLst>
              <a:ext uri="{FF2B5EF4-FFF2-40B4-BE49-F238E27FC236}">
                <a16:creationId xmlns:a16="http://schemas.microsoft.com/office/drawing/2014/main" id="{C479949A-8BD3-39CE-A311-F76550615599}"/>
              </a:ext>
            </a:extLst>
          </p:cNvPr>
          <p:cNvSpPr/>
          <p:nvPr/>
        </p:nvSpPr>
        <p:spPr>
          <a:xfrm>
            <a:off x="5233492" y="2718793"/>
            <a:ext cx="6297018" cy="793849"/>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Pasiūlymus pateikia trys tiekėjai. Perkančioji organizacija laimėtoją nustato per 5 </a:t>
            </a:r>
            <a:r>
              <a:rPr lang="lt-LT" sz="1292" dirty="0" err="1">
                <a:solidFill>
                  <a:srgbClr val="092E68"/>
                </a:solidFill>
                <a:latin typeface="DM Sans" pitchFamily="34" charset="0"/>
                <a:ea typeface="DM Sans" pitchFamily="34" charset="-122"/>
                <a:cs typeface="DM Sans" pitchFamily="34" charset="-120"/>
              </a:rPr>
              <a:t>d.d</a:t>
            </a:r>
            <a:r>
              <a:rPr lang="lt-LT" sz="1292" dirty="0">
                <a:solidFill>
                  <a:srgbClr val="092E68"/>
                </a:solidFill>
                <a:latin typeface="DM Sans" pitchFamily="34" charset="0"/>
                <a:ea typeface="DM Sans" pitchFamily="34" charset="-122"/>
                <a:cs typeface="DM Sans" pitchFamily="34" charset="-120"/>
              </a:rPr>
              <a:t>. </a:t>
            </a:r>
            <a:r>
              <a:rPr lang="lt-LT" sz="1292" dirty="0" err="1">
                <a:solidFill>
                  <a:srgbClr val="092E68"/>
                </a:solidFill>
                <a:latin typeface="DM Sans" pitchFamily="34" charset="0"/>
                <a:ea typeface="DM Sans" pitchFamily="34" charset="-122"/>
                <a:cs typeface="DM Sans" pitchFamily="34" charset="-120"/>
              </a:rPr>
              <a:t>nujo</a:t>
            </a:r>
            <a:r>
              <a:rPr lang="lt-LT" sz="1292" dirty="0">
                <a:solidFill>
                  <a:srgbClr val="092E68"/>
                </a:solidFill>
                <a:latin typeface="DM Sans" pitchFamily="34" charset="0"/>
                <a:ea typeface="DM Sans" pitchFamily="34" charset="-122"/>
                <a:cs typeface="DM Sans" pitchFamily="34" charset="-120"/>
              </a:rPr>
              <a:t> pasiūlymų pateikimo termino pabaigos.</a:t>
            </a:r>
            <a:endParaRPr lang="en-US" sz="1292" dirty="0"/>
          </a:p>
        </p:txBody>
      </p:sp>
      <p:sp>
        <p:nvSpPr>
          <p:cNvPr id="5" name="Text 1">
            <a:extLst>
              <a:ext uri="{FF2B5EF4-FFF2-40B4-BE49-F238E27FC236}">
                <a16:creationId xmlns:a16="http://schemas.microsoft.com/office/drawing/2014/main" id="{88ED618B-5F75-469C-EA7B-70DE248B9057}"/>
              </a:ext>
            </a:extLst>
          </p:cNvPr>
          <p:cNvSpPr/>
          <p:nvPr/>
        </p:nvSpPr>
        <p:spPr>
          <a:xfrm>
            <a:off x="5233491" y="3593407"/>
            <a:ext cx="6297018" cy="793849"/>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rPr>
              <a:t>Laimėjęs tiekėjas atsisako sudaryti sutartį nes: „dėl didelio darbų užimtumo negalės vykdyti sutarties“</a:t>
            </a:r>
            <a:endParaRPr lang="en-US" sz="1292" dirty="0"/>
          </a:p>
        </p:txBody>
      </p:sp>
      <p:sp>
        <p:nvSpPr>
          <p:cNvPr id="6" name="Text 1">
            <a:extLst>
              <a:ext uri="{FF2B5EF4-FFF2-40B4-BE49-F238E27FC236}">
                <a16:creationId xmlns:a16="http://schemas.microsoft.com/office/drawing/2014/main" id="{AA2F34C1-09D4-B4CE-B460-A11298C83487}"/>
              </a:ext>
            </a:extLst>
          </p:cNvPr>
          <p:cNvSpPr/>
          <p:nvPr/>
        </p:nvSpPr>
        <p:spPr>
          <a:xfrm>
            <a:off x="5233492" y="4716069"/>
            <a:ext cx="6297018" cy="793849"/>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rPr>
              <a:t>Laimėjusio tiekėjo vadovas: R. </a:t>
            </a:r>
            <a:r>
              <a:rPr lang="lt-LT" sz="1292" dirty="0" err="1">
                <a:solidFill>
                  <a:srgbClr val="092E68"/>
                </a:solidFill>
                <a:latin typeface="DM Sans" pitchFamily="34" charset="0"/>
              </a:rPr>
              <a:t>Pavardauskas</a:t>
            </a:r>
            <a:endParaRPr lang="lt-LT" sz="1292" dirty="0">
              <a:solidFill>
                <a:srgbClr val="092E68"/>
              </a:solidFill>
              <a:latin typeface="DM Sans" pitchFamily="34" charset="0"/>
            </a:endParaRPr>
          </a:p>
          <a:p>
            <a:pPr>
              <a:lnSpc>
                <a:spcPts val="2083"/>
              </a:lnSpc>
            </a:pPr>
            <a:r>
              <a:rPr lang="lt-LT" sz="1292" dirty="0">
                <a:solidFill>
                  <a:srgbClr val="092E68"/>
                </a:solidFill>
                <a:latin typeface="DM Sans" pitchFamily="34" charset="0"/>
              </a:rPr>
              <a:t>Antrojo eilėje tiekėjo vadovas: G. </a:t>
            </a:r>
            <a:r>
              <a:rPr lang="lt-LT" sz="1292" dirty="0" err="1">
                <a:solidFill>
                  <a:srgbClr val="092E68"/>
                </a:solidFill>
                <a:latin typeface="DM Sans" pitchFamily="34" charset="0"/>
              </a:rPr>
              <a:t>Pavardauskas</a:t>
            </a:r>
            <a:endParaRPr lang="en-US" sz="1292" dirty="0"/>
          </a:p>
        </p:txBody>
      </p:sp>
      <p:pic>
        <p:nvPicPr>
          <p:cNvPr id="9" name="Picture 8">
            <a:extLst>
              <a:ext uri="{FF2B5EF4-FFF2-40B4-BE49-F238E27FC236}">
                <a16:creationId xmlns:a16="http://schemas.microsoft.com/office/drawing/2014/main" id="{0B2ED113-E42C-3075-E2E9-2DC18F8160C0}"/>
              </a:ext>
            </a:extLst>
          </p:cNvPr>
          <p:cNvPicPr>
            <a:picLocks noChangeAspect="1"/>
          </p:cNvPicPr>
          <p:nvPr/>
        </p:nvPicPr>
        <p:blipFill>
          <a:blip r:embed="rId3"/>
          <a:stretch>
            <a:fillRect/>
          </a:stretch>
        </p:blipFill>
        <p:spPr>
          <a:xfrm>
            <a:off x="0" y="0"/>
            <a:ext cx="4572000" cy="6858000"/>
          </a:xfrm>
          <a:prstGeom prst="rect">
            <a:avLst/>
          </a:prstGeom>
        </p:spPr>
      </p:pic>
      <p:sp>
        <p:nvSpPr>
          <p:cNvPr id="10" name="Text 1">
            <a:extLst>
              <a:ext uri="{FF2B5EF4-FFF2-40B4-BE49-F238E27FC236}">
                <a16:creationId xmlns:a16="http://schemas.microsoft.com/office/drawing/2014/main" id="{32C7FD05-636C-F334-C151-1093B2B41AFF}"/>
              </a:ext>
            </a:extLst>
          </p:cNvPr>
          <p:cNvSpPr/>
          <p:nvPr/>
        </p:nvSpPr>
        <p:spPr>
          <a:xfrm>
            <a:off x="10492075" y="1536444"/>
            <a:ext cx="1038434" cy="835138"/>
          </a:xfrm>
          <a:prstGeom prst="rect">
            <a:avLst/>
          </a:prstGeom>
          <a:noFill/>
          <a:ln/>
        </p:spPr>
        <p:txBody>
          <a:bodyPr wrap="square" lIns="0" tIns="0" rIns="0" bIns="0" rtlCol="0" anchor="t"/>
          <a:lstStyle/>
          <a:p>
            <a:pPr>
              <a:lnSpc>
                <a:spcPts val="2083"/>
              </a:lnSpc>
            </a:pPr>
            <a:r>
              <a:rPr lang="lt-LT" sz="2667" dirty="0">
                <a:solidFill>
                  <a:srgbClr val="092E68"/>
                </a:solidFill>
                <a:highlight>
                  <a:srgbClr val="FFFF00"/>
                </a:highlight>
                <a:latin typeface="DM Sans" pitchFamily="34" charset="0"/>
                <a:ea typeface="DM Sans" pitchFamily="34" charset="-122"/>
                <a:cs typeface="DM Sans" pitchFamily="34" charset="-120"/>
              </a:rPr>
              <a:t>RIZIKA</a:t>
            </a:r>
            <a:endParaRPr lang="en-US" sz="2667" dirty="0">
              <a:highlight>
                <a:srgbClr val="FFFF00"/>
              </a:highlight>
            </a:endParaRPr>
          </a:p>
        </p:txBody>
      </p:sp>
    </p:spTree>
    <p:extLst>
      <p:ext uri="{BB962C8B-B14F-4D97-AF65-F5344CB8AC3E}">
        <p14:creationId xmlns:p14="http://schemas.microsoft.com/office/powerpoint/2010/main" val="2101129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26684-ACCF-00A5-5969-1224D3A042D7}"/>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6CCC157F-B8E8-FB8E-C183-F92FF49483C3}"/>
              </a:ext>
            </a:extLst>
          </p:cNvPr>
          <p:cNvSpPr/>
          <p:nvPr/>
        </p:nvSpPr>
        <p:spPr>
          <a:xfrm>
            <a:off x="5233491" y="332811"/>
            <a:ext cx="6297018" cy="1033463"/>
          </a:xfrm>
          <a:prstGeom prst="rect">
            <a:avLst/>
          </a:prstGeom>
          <a:noFill/>
          <a:ln/>
        </p:spPr>
        <p:txBody>
          <a:bodyPr wrap="square" lIns="0" tIns="0" rIns="0" bIns="0" rtlCol="0" anchor="t"/>
          <a:lstStyle/>
          <a:p>
            <a:pPr>
              <a:lnSpc>
                <a:spcPts val="4042"/>
              </a:lnSpc>
            </a:pPr>
            <a:r>
              <a:rPr lang="lt-LT" sz="3250" b="1" dirty="0">
                <a:solidFill>
                  <a:srgbClr val="092E68"/>
                </a:solidFill>
                <a:latin typeface="DM Serif Display Bold" pitchFamily="34" charset="0"/>
                <a:ea typeface="DM Serif Display Bold" pitchFamily="34" charset="-122"/>
                <a:cs typeface="DM Serif Display Bold" pitchFamily="34" charset="-120"/>
              </a:rPr>
              <a:t>Sudarant sutartį pakeičiamos pasiūlymo / pirkimo sąlygos, nerealizuojamas ekonominis naudingumas</a:t>
            </a:r>
            <a:endParaRPr lang="en-US" sz="3250" dirty="0"/>
          </a:p>
        </p:txBody>
      </p:sp>
      <p:sp>
        <p:nvSpPr>
          <p:cNvPr id="4" name="Text 1">
            <a:extLst>
              <a:ext uri="{FF2B5EF4-FFF2-40B4-BE49-F238E27FC236}">
                <a16:creationId xmlns:a16="http://schemas.microsoft.com/office/drawing/2014/main" id="{519B79B8-B482-360C-409F-013DD2520C1F}"/>
              </a:ext>
            </a:extLst>
          </p:cNvPr>
          <p:cNvSpPr/>
          <p:nvPr/>
        </p:nvSpPr>
        <p:spPr>
          <a:xfrm>
            <a:off x="5233492" y="2718793"/>
            <a:ext cx="6297018" cy="793849"/>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Tiekėjas pasiūlo papildomą garantiją (iš viso 5 metų) prekėms. Sutartis sudaroma pagal šabloną, jame lieka standartinė 2 metų garantija. </a:t>
            </a:r>
          </a:p>
          <a:p>
            <a:pPr>
              <a:lnSpc>
                <a:spcPts val="2083"/>
              </a:lnSpc>
            </a:pPr>
            <a:endParaRPr lang="lt-LT" sz="1292" dirty="0">
              <a:solidFill>
                <a:srgbClr val="092E68"/>
              </a:solidFill>
              <a:latin typeface="DM Sans" pitchFamily="34" charset="0"/>
            </a:endParaRPr>
          </a:p>
          <a:p>
            <a:pPr>
              <a:lnSpc>
                <a:spcPts val="2083"/>
              </a:lnSpc>
            </a:pPr>
            <a:endParaRPr lang="lt-LT" sz="1292" dirty="0">
              <a:solidFill>
                <a:srgbClr val="092E68"/>
              </a:solidFill>
              <a:latin typeface="DM Sans" pitchFamily="34" charset="0"/>
            </a:endParaRPr>
          </a:p>
          <a:p>
            <a:pPr>
              <a:lnSpc>
                <a:spcPts val="2083"/>
              </a:lnSpc>
            </a:pPr>
            <a:r>
              <a:rPr lang="lt-LT" sz="1292" dirty="0">
                <a:solidFill>
                  <a:srgbClr val="092E68"/>
                </a:solidFill>
                <a:latin typeface="DM Sans" pitchFamily="34" charset="0"/>
              </a:rPr>
              <a:t>Tiekėjas pasiūlo papildomus specialistus. Standartinės pirkimo sąlygos nurodo: </a:t>
            </a:r>
          </a:p>
          <a:p>
            <a:pPr>
              <a:lnSpc>
                <a:spcPts val="2083"/>
              </a:lnSpc>
            </a:pPr>
            <a:r>
              <a:rPr lang="lt-LT" sz="1292" dirty="0">
                <a:solidFill>
                  <a:srgbClr val="092E68"/>
                </a:solidFill>
                <a:latin typeface="DM Sans" pitchFamily="34" charset="0"/>
              </a:rPr>
              <a:t>„Tiekėjas sutarčiai vykdyti pasitelkia specialistus: Netaikoma“</a:t>
            </a:r>
          </a:p>
          <a:p>
            <a:pPr>
              <a:lnSpc>
                <a:spcPts val="2083"/>
              </a:lnSpc>
            </a:pPr>
            <a:endParaRPr lang="lt-LT" sz="1292" dirty="0">
              <a:solidFill>
                <a:srgbClr val="092E68"/>
              </a:solidFill>
              <a:latin typeface="DM Sans" pitchFamily="34" charset="0"/>
            </a:endParaRPr>
          </a:p>
          <a:p>
            <a:pPr>
              <a:lnSpc>
                <a:spcPts val="2083"/>
              </a:lnSpc>
            </a:pPr>
            <a:r>
              <a:rPr lang="lt-LT" sz="1292" dirty="0">
                <a:solidFill>
                  <a:srgbClr val="092E68"/>
                </a:solidFill>
                <a:latin typeface="DM Sans" pitchFamily="34" charset="0"/>
              </a:rPr>
              <a:t>Pirkimo sutartis sudaroma pagal pirkimo sutarties projektą pateiktą prie pirkimo dokumentų. Tačiau pirkimo vykdymo metu buvo tikslintos pirkimo sąlygos...</a:t>
            </a:r>
          </a:p>
        </p:txBody>
      </p:sp>
      <p:pic>
        <p:nvPicPr>
          <p:cNvPr id="7" name="Picture 6">
            <a:extLst>
              <a:ext uri="{FF2B5EF4-FFF2-40B4-BE49-F238E27FC236}">
                <a16:creationId xmlns:a16="http://schemas.microsoft.com/office/drawing/2014/main" id="{171DCB02-4310-D8C3-0B27-776D71424C8E}"/>
              </a:ext>
            </a:extLst>
          </p:cNvPr>
          <p:cNvPicPr>
            <a:picLocks noChangeAspect="1"/>
          </p:cNvPicPr>
          <p:nvPr/>
        </p:nvPicPr>
        <p:blipFill>
          <a:blip r:embed="rId3"/>
          <a:stretch>
            <a:fillRect/>
          </a:stretch>
        </p:blipFill>
        <p:spPr>
          <a:xfrm>
            <a:off x="0" y="0"/>
            <a:ext cx="4572000" cy="6858000"/>
          </a:xfrm>
          <a:prstGeom prst="rect">
            <a:avLst/>
          </a:prstGeom>
        </p:spPr>
      </p:pic>
    </p:spTree>
    <p:extLst>
      <p:ext uri="{BB962C8B-B14F-4D97-AF65-F5344CB8AC3E}">
        <p14:creationId xmlns:p14="http://schemas.microsoft.com/office/powerpoint/2010/main" val="37079584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2" y="1437283"/>
            <a:ext cx="6297018" cy="1033463"/>
          </a:xfrm>
          <a:prstGeom prst="rect">
            <a:avLst/>
          </a:prstGeom>
          <a:noFill/>
          <a:ln/>
        </p:spPr>
        <p:txBody>
          <a:bodyPr wrap="squar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Sutarties įvykdymo užtikrinimo problemos</a:t>
            </a:r>
            <a:endParaRPr lang="en-US" sz="3250" dirty="0"/>
          </a:p>
        </p:txBody>
      </p:sp>
      <p:sp>
        <p:nvSpPr>
          <p:cNvPr id="4" name="Text 1"/>
          <p:cNvSpPr/>
          <p:nvPr/>
        </p:nvSpPr>
        <p:spPr>
          <a:xfrm>
            <a:off x="5233492" y="2718793"/>
            <a:ext cx="6297018"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VPĮ numato perkančiųjų organizacijų pareigą reikalauti užtikrinti viešojo pirkimo sutarties vykdymą. CPVA nustato daug atvejų, kai laimėjusių dalyvių pateikiami užtikrinimai neatitinka reikalavimų arba jie iš viso nėra pateikiami.</a:t>
            </a:r>
            <a:endParaRPr lang="en-US" sz="1292"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868148"/>
            <a:ext cx="6309618"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Netinkamo </a:t>
            </a:r>
            <a:r>
              <a:rPr lang="en-US" sz="3250" b="1" dirty="0" err="1">
                <a:solidFill>
                  <a:srgbClr val="092E68"/>
                </a:solidFill>
                <a:latin typeface="DM Serif Display Bold" pitchFamily="34" charset="0"/>
                <a:ea typeface="DM Serif Display Bold" pitchFamily="34" charset="-122"/>
                <a:cs typeface="DM Serif Display Bold" pitchFamily="34" charset="-120"/>
              </a:rPr>
              <a:t>užtikrinimo</a:t>
            </a:r>
            <a:r>
              <a:rPr lang="en-US" sz="3250" b="1" dirty="0">
                <a:solidFill>
                  <a:srgbClr val="092E68"/>
                </a:solidFill>
                <a:latin typeface="DM Serif Display Bold" pitchFamily="34" charset="0"/>
                <a:ea typeface="DM Serif Display Bold" pitchFamily="34" charset="-122"/>
                <a:cs typeface="DM Serif Display Bold" pitchFamily="34" charset="-120"/>
              </a:rPr>
              <a:t> </a:t>
            </a:r>
            <a:r>
              <a:rPr lang="lt-LT" sz="3250" b="1" dirty="0">
                <a:solidFill>
                  <a:srgbClr val="092E68"/>
                </a:solidFill>
                <a:latin typeface="DM Serif Display Bold" pitchFamily="34" charset="0"/>
                <a:ea typeface="DM Serif Display Bold" pitchFamily="34" charset="-122"/>
                <a:cs typeface="DM Serif Display Bold" pitchFamily="34" charset="-120"/>
              </a:rPr>
              <a:t>atvejų </a:t>
            </a:r>
            <a:r>
              <a:rPr lang="en-US" sz="3250" b="1" dirty="0" err="1">
                <a:solidFill>
                  <a:srgbClr val="092E68"/>
                </a:solidFill>
                <a:latin typeface="DM Serif Display Bold" pitchFamily="34" charset="0"/>
                <a:ea typeface="DM Serif Display Bold" pitchFamily="34" charset="-122"/>
                <a:cs typeface="DM Serif Display Bold" pitchFamily="34" charset="-120"/>
              </a:rPr>
              <a:t>pavyzdžiai</a:t>
            </a:r>
            <a:endParaRPr lang="en-US" sz="3250" dirty="0"/>
          </a:p>
        </p:txBody>
      </p:sp>
      <p:sp>
        <p:nvSpPr>
          <p:cNvPr id="3" name="Shape 1"/>
          <p:cNvSpPr/>
          <p:nvPr/>
        </p:nvSpPr>
        <p:spPr>
          <a:xfrm>
            <a:off x="661492" y="1715576"/>
            <a:ext cx="3512741" cy="1784846"/>
          </a:xfrm>
          <a:prstGeom prst="roundRect">
            <a:avLst>
              <a:gd name="adj" fmla="val 5123"/>
            </a:avLst>
          </a:prstGeom>
          <a:solidFill>
            <a:srgbClr val="DCDCDC"/>
          </a:solidFill>
          <a:ln w="22860">
            <a:solidFill>
              <a:srgbClr val="B6C7E1"/>
            </a:solidFill>
            <a:prstDash val="solid"/>
          </a:ln>
        </p:spPr>
        <p:txBody>
          <a:bodyPr/>
          <a:lstStyle/>
          <a:p>
            <a:endParaRPr lang="lt-LT" sz="1500"/>
          </a:p>
        </p:txBody>
      </p:sp>
      <p:sp>
        <p:nvSpPr>
          <p:cNvPr id="4" name="Shape 2"/>
          <p:cNvSpPr/>
          <p:nvPr/>
        </p:nvSpPr>
        <p:spPr>
          <a:xfrm>
            <a:off x="642442" y="1715576"/>
            <a:ext cx="76200" cy="1784846"/>
          </a:xfrm>
          <a:prstGeom prst="roundRect">
            <a:avLst>
              <a:gd name="adj" fmla="val 91163"/>
            </a:avLst>
          </a:prstGeom>
          <a:solidFill>
            <a:srgbClr val="092E68"/>
          </a:solidFill>
          <a:ln/>
        </p:spPr>
        <p:txBody>
          <a:bodyPr/>
          <a:lstStyle/>
          <a:p>
            <a:endParaRPr lang="lt-LT" sz="1500"/>
          </a:p>
        </p:txBody>
      </p:sp>
      <p:sp>
        <p:nvSpPr>
          <p:cNvPr id="5" name="Text 3"/>
          <p:cNvSpPr/>
          <p:nvPr/>
        </p:nvSpPr>
        <p:spPr>
          <a:xfrm>
            <a:off x="902990" y="1899924"/>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Asmeninis raštas</a:t>
            </a:r>
            <a:endParaRPr lang="en-US" sz="1625" dirty="0"/>
          </a:p>
        </p:txBody>
      </p:sp>
      <p:sp>
        <p:nvSpPr>
          <p:cNvPr id="6" name="Text 4"/>
          <p:cNvSpPr/>
          <p:nvPr/>
        </p:nvSpPr>
        <p:spPr>
          <a:xfrm>
            <a:off x="902991" y="2257608"/>
            <a:ext cx="3086894" cy="1058466"/>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Tiekėjas pateikė raštą apie pinigų turėjimą asmeninėje sąskaitoje, kas nesuteikė objektyvios apsaugos perkančiajai organizacijai.</a:t>
            </a:r>
            <a:endParaRPr lang="en-US" sz="1292" dirty="0"/>
          </a:p>
        </p:txBody>
      </p:sp>
      <p:sp>
        <p:nvSpPr>
          <p:cNvPr id="7" name="Shape 5"/>
          <p:cNvSpPr/>
          <p:nvPr/>
        </p:nvSpPr>
        <p:spPr>
          <a:xfrm>
            <a:off x="4339531" y="1715576"/>
            <a:ext cx="3512840" cy="1784846"/>
          </a:xfrm>
          <a:prstGeom prst="roundRect">
            <a:avLst>
              <a:gd name="adj" fmla="val 5123"/>
            </a:avLst>
          </a:prstGeom>
          <a:solidFill>
            <a:srgbClr val="DCDCDC"/>
          </a:solidFill>
          <a:ln w="22860">
            <a:solidFill>
              <a:srgbClr val="B6C7E1"/>
            </a:solidFill>
            <a:prstDash val="solid"/>
          </a:ln>
        </p:spPr>
        <p:txBody>
          <a:bodyPr/>
          <a:lstStyle/>
          <a:p>
            <a:endParaRPr lang="lt-LT" sz="1500"/>
          </a:p>
        </p:txBody>
      </p:sp>
      <p:sp>
        <p:nvSpPr>
          <p:cNvPr id="8" name="Shape 6"/>
          <p:cNvSpPr/>
          <p:nvPr/>
        </p:nvSpPr>
        <p:spPr>
          <a:xfrm>
            <a:off x="4320481" y="1715576"/>
            <a:ext cx="76200" cy="1784846"/>
          </a:xfrm>
          <a:prstGeom prst="roundRect">
            <a:avLst>
              <a:gd name="adj" fmla="val 91163"/>
            </a:avLst>
          </a:prstGeom>
          <a:solidFill>
            <a:srgbClr val="092E68"/>
          </a:solidFill>
          <a:ln/>
        </p:spPr>
        <p:txBody>
          <a:bodyPr/>
          <a:lstStyle/>
          <a:p>
            <a:endParaRPr lang="lt-LT" sz="1500"/>
          </a:p>
        </p:txBody>
      </p:sp>
      <p:sp>
        <p:nvSpPr>
          <p:cNvPr id="9" name="Text 7"/>
          <p:cNvSpPr/>
          <p:nvPr/>
        </p:nvSpPr>
        <p:spPr>
          <a:xfrm>
            <a:off x="4581030" y="1899924"/>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Netinkama forma</a:t>
            </a:r>
            <a:endParaRPr lang="en-US" sz="1625" dirty="0"/>
          </a:p>
        </p:txBody>
      </p:sp>
      <p:sp>
        <p:nvSpPr>
          <p:cNvPr id="10" name="Text 8"/>
          <p:cNvSpPr/>
          <p:nvPr/>
        </p:nvSpPr>
        <p:spPr>
          <a:xfrm>
            <a:off x="4581029" y="2257608"/>
            <a:ext cx="3086993"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Pateiktas laidavimo </a:t>
            </a:r>
            <a:r>
              <a:rPr lang="en-US" sz="1292" dirty="0" err="1">
                <a:solidFill>
                  <a:srgbClr val="092E68"/>
                </a:solidFill>
                <a:latin typeface="DM Sans" pitchFamily="34" charset="0"/>
                <a:ea typeface="DM Sans" pitchFamily="34" charset="-122"/>
                <a:cs typeface="DM Sans" pitchFamily="34" charset="-120"/>
              </a:rPr>
              <a:t>draudimas</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vietoj</a:t>
            </a:r>
            <a:r>
              <a:rPr lang="lt-LT" sz="1292" dirty="0">
                <a:solidFill>
                  <a:srgbClr val="092E68"/>
                </a:solidFill>
                <a:latin typeface="DM Sans" pitchFamily="34" charset="0"/>
                <a:ea typeface="DM Sans" pitchFamily="34" charset="-122"/>
                <a:cs typeface="DM Sans" pitchFamily="34" charset="-120"/>
              </a:rPr>
              <a:t>e</a:t>
            </a:r>
            <a:r>
              <a:rPr lang="en-US" sz="1292" dirty="0">
                <a:solidFill>
                  <a:srgbClr val="092E68"/>
                </a:solidFill>
                <a:latin typeface="DM Sans" pitchFamily="34" charset="0"/>
                <a:ea typeface="DM Sans" pitchFamily="34" charset="-122"/>
                <a:cs typeface="DM Sans" pitchFamily="34" charset="-120"/>
              </a:rPr>
              <a:t> reikalaujamos banko garantijos, nors kitos formos nebuvo numatytos.</a:t>
            </a:r>
            <a:endParaRPr lang="en-US" sz="1292" dirty="0"/>
          </a:p>
        </p:txBody>
      </p:sp>
      <p:sp>
        <p:nvSpPr>
          <p:cNvPr id="11" name="Shape 9"/>
          <p:cNvSpPr/>
          <p:nvPr/>
        </p:nvSpPr>
        <p:spPr>
          <a:xfrm>
            <a:off x="8017670" y="1715576"/>
            <a:ext cx="3512741" cy="1784846"/>
          </a:xfrm>
          <a:prstGeom prst="roundRect">
            <a:avLst>
              <a:gd name="adj" fmla="val 5123"/>
            </a:avLst>
          </a:prstGeom>
          <a:solidFill>
            <a:srgbClr val="DCDCDC"/>
          </a:solidFill>
          <a:ln w="22860">
            <a:solidFill>
              <a:srgbClr val="B6C7E1"/>
            </a:solidFill>
            <a:prstDash val="solid"/>
          </a:ln>
        </p:spPr>
        <p:txBody>
          <a:bodyPr/>
          <a:lstStyle/>
          <a:p>
            <a:endParaRPr lang="lt-LT" sz="1500"/>
          </a:p>
        </p:txBody>
      </p:sp>
      <p:sp>
        <p:nvSpPr>
          <p:cNvPr id="12" name="Shape 10"/>
          <p:cNvSpPr/>
          <p:nvPr/>
        </p:nvSpPr>
        <p:spPr>
          <a:xfrm>
            <a:off x="7998619" y="1715576"/>
            <a:ext cx="76200" cy="1784846"/>
          </a:xfrm>
          <a:prstGeom prst="roundRect">
            <a:avLst>
              <a:gd name="adj" fmla="val 91163"/>
            </a:avLst>
          </a:prstGeom>
          <a:solidFill>
            <a:srgbClr val="092E68"/>
          </a:solidFill>
          <a:ln/>
        </p:spPr>
        <p:txBody>
          <a:bodyPr/>
          <a:lstStyle/>
          <a:p>
            <a:endParaRPr lang="lt-LT" sz="1500"/>
          </a:p>
        </p:txBody>
      </p:sp>
      <p:sp>
        <p:nvSpPr>
          <p:cNvPr id="13" name="Text 11"/>
          <p:cNvSpPr/>
          <p:nvPr/>
        </p:nvSpPr>
        <p:spPr>
          <a:xfrm>
            <a:off x="8259168" y="1899924"/>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Sąlyginis užtikrinimas</a:t>
            </a:r>
            <a:endParaRPr lang="en-US" sz="1625" dirty="0"/>
          </a:p>
        </p:txBody>
      </p:sp>
      <p:sp>
        <p:nvSpPr>
          <p:cNvPr id="14" name="Text 12"/>
          <p:cNvSpPr/>
          <p:nvPr/>
        </p:nvSpPr>
        <p:spPr>
          <a:xfrm>
            <a:off x="8259168" y="2257608"/>
            <a:ext cx="3086894"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Laidavimo draudimas su sąlygomis, kurios prieštaravo pirkimo dokumentų reikalavimams.</a:t>
            </a:r>
            <a:endParaRPr lang="en-US" sz="1292" dirty="0"/>
          </a:p>
        </p:txBody>
      </p:sp>
      <p:sp>
        <p:nvSpPr>
          <p:cNvPr id="15" name="Shape 5">
            <a:extLst>
              <a:ext uri="{FF2B5EF4-FFF2-40B4-BE49-F238E27FC236}">
                <a16:creationId xmlns:a16="http://schemas.microsoft.com/office/drawing/2014/main" id="{FFE70FF9-33BC-43B7-BDD2-14CE110587FC}"/>
              </a:ext>
            </a:extLst>
          </p:cNvPr>
          <p:cNvSpPr/>
          <p:nvPr/>
        </p:nvSpPr>
        <p:spPr>
          <a:xfrm>
            <a:off x="4396681" y="4042454"/>
            <a:ext cx="3512840" cy="1947398"/>
          </a:xfrm>
          <a:prstGeom prst="roundRect">
            <a:avLst>
              <a:gd name="adj" fmla="val 5123"/>
            </a:avLst>
          </a:prstGeom>
          <a:solidFill>
            <a:srgbClr val="DCDCDC"/>
          </a:solidFill>
          <a:ln w="22860">
            <a:solidFill>
              <a:srgbClr val="B6C7E1"/>
            </a:solidFill>
            <a:prstDash val="solid"/>
          </a:ln>
        </p:spPr>
        <p:txBody>
          <a:bodyPr/>
          <a:lstStyle/>
          <a:p>
            <a:endParaRPr lang="lt-LT" sz="1500"/>
          </a:p>
        </p:txBody>
      </p:sp>
      <p:sp>
        <p:nvSpPr>
          <p:cNvPr id="16" name="Text 7">
            <a:extLst>
              <a:ext uri="{FF2B5EF4-FFF2-40B4-BE49-F238E27FC236}">
                <a16:creationId xmlns:a16="http://schemas.microsoft.com/office/drawing/2014/main" id="{82A462F3-C5DC-A0E0-C4F3-5F87A69D8645}"/>
              </a:ext>
            </a:extLst>
          </p:cNvPr>
          <p:cNvSpPr/>
          <p:nvPr/>
        </p:nvSpPr>
        <p:spPr>
          <a:xfrm>
            <a:off x="4638180" y="4226802"/>
            <a:ext cx="2067421" cy="258465"/>
          </a:xfrm>
          <a:prstGeom prst="rect">
            <a:avLst/>
          </a:prstGeom>
          <a:noFill/>
          <a:ln/>
        </p:spPr>
        <p:txBody>
          <a:bodyPr wrap="none" lIns="0" tIns="0" rIns="0" bIns="0" rtlCol="0" anchor="t"/>
          <a:lstStyle/>
          <a:p>
            <a:pPr>
              <a:lnSpc>
                <a:spcPts val="2000"/>
              </a:lnSpc>
            </a:pPr>
            <a:r>
              <a:rPr lang="lt-LT" sz="1625" b="1" dirty="0">
                <a:solidFill>
                  <a:srgbClr val="092E68"/>
                </a:solidFill>
                <a:latin typeface="DM Serif Display Bold" pitchFamily="34" charset="0"/>
                <a:ea typeface="DM Serif Display Bold" pitchFamily="34" charset="-122"/>
                <a:cs typeface="DM Serif Display Bold" pitchFamily="34" charset="-120"/>
              </a:rPr>
              <a:t>Nepakankama trukmė</a:t>
            </a:r>
            <a:endParaRPr lang="en-US" sz="1625" dirty="0"/>
          </a:p>
        </p:txBody>
      </p:sp>
      <p:sp>
        <p:nvSpPr>
          <p:cNvPr id="17" name="Text 8">
            <a:extLst>
              <a:ext uri="{FF2B5EF4-FFF2-40B4-BE49-F238E27FC236}">
                <a16:creationId xmlns:a16="http://schemas.microsoft.com/office/drawing/2014/main" id="{454C2835-18A5-46D6-3842-CDB53CB5F702}"/>
              </a:ext>
            </a:extLst>
          </p:cNvPr>
          <p:cNvSpPr/>
          <p:nvPr/>
        </p:nvSpPr>
        <p:spPr>
          <a:xfrm>
            <a:off x="4638179" y="4584486"/>
            <a:ext cx="3086993" cy="793849"/>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Laidavimo draudimas galioja 6 mėnesius nuo sutarties pasirašymo dienos, nors pagal </a:t>
            </a:r>
            <a:r>
              <a:rPr lang="lt-LT" sz="1292" b="1" dirty="0">
                <a:solidFill>
                  <a:srgbClr val="092E68"/>
                </a:solidFill>
                <a:latin typeface="DM Sans" pitchFamily="34" charset="0"/>
                <a:ea typeface="DM Sans" pitchFamily="34" charset="-122"/>
                <a:cs typeface="DM Sans" pitchFamily="34" charset="-120"/>
              </a:rPr>
              <a:t>sutarties nuostatas </a:t>
            </a:r>
            <a:r>
              <a:rPr lang="lt-LT" sz="1292" dirty="0">
                <a:solidFill>
                  <a:srgbClr val="092E68"/>
                </a:solidFill>
                <a:latin typeface="DM Sans" pitchFamily="34" charset="0"/>
                <a:ea typeface="DM Sans" pitchFamily="34" charset="-122"/>
                <a:cs typeface="DM Sans" pitchFamily="34" charset="-120"/>
              </a:rPr>
              <a:t>turėtų galioti 6+1 mėnesius skaičiuojant nuo statybvietės perdavimo dienos</a:t>
            </a:r>
            <a:endParaRPr lang="en-US" sz="1292"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B4AC3-C67E-410F-9107-21F1234A0B0D}"/>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5F5787B9-3ED7-C750-135D-CBC15DE70B1B}"/>
              </a:ext>
            </a:extLst>
          </p:cNvPr>
          <p:cNvPicPr>
            <a:picLocks noChangeAspect="1"/>
          </p:cNvPicPr>
          <p:nvPr/>
        </p:nvPicPr>
        <p:blipFill>
          <a:blip r:embed="rId3"/>
          <a:stretch>
            <a:fillRect/>
          </a:stretch>
        </p:blipFill>
        <p:spPr>
          <a:xfrm>
            <a:off x="7620000" y="0"/>
            <a:ext cx="4572000" cy="6858000"/>
          </a:xfrm>
          <a:prstGeom prst="rect">
            <a:avLst/>
          </a:prstGeom>
        </p:spPr>
      </p:pic>
      <p:sp>
        <p:nvSpPr>
          <p:cNvPr id="3" name="Text 0">
            <a:extLst>
              <a:ext uri="{FF2B5EF4-FFF2-40B4-BE49-F238E27FC236}">
                <a16:creationId xmlns:a16="http://schemas.microsoft.com/office/drawing/2014/main" id="{E1C35E05-8FC9-212E-3268-2D4F3CD297E0}"/>
              </a:ext>
            </a:extLst>
          </p:cNvPr>
          <p:cNvSpPr/>
          <p:nvPr/>
        </p:nvSpPr>
        <p:spPr>
          <a:xfrm>
            <a:off x="661492" y="1074936"/>
            <a:ext cx="5856486"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Laidavimo draudimo problemos</a:t>
            </a:r>
            <a:endParaRPr lang="en-US" sz="3250" dirty="0"/>
          </a:p>
        </p:txBody>
      </p:sp>
      <p:sp>
        <p:nvSpPr>
          <p:cNvPr id="4" name="Text 1">
            <a:extLst>
              <a:ext uri="{FF2B5EF4-FFF2-40B4-BE49-F238E27FC236}">
                <a16:creationId xmlns:a16="http://schemas.microsoft.com/office/drawing/2014/main" id="{EE79DDF1-F4D8-2C9B-45E3-CB9795034749}"/>
              </a:ext>
            </a:extLst>
          </p:cNvPr>
          <p:cNvSpPr/>
          <p:nvPr/>
        </p:nvSpPr>
        <p:spPr>
          <a:xfrm>
            <a:off x="661492" y="1839714"/>
            <a:ext cx="6297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Praktikos pavyzdys rodo, kaip netinkamai sudarytas laidavimo draudimas pažeidžia pirkimo </a:t>
            </a:r>
            <a:r>
              <a:rPr lang="en-US" sz="1292" dirty="0" err="1">
                <a:solidFill>
                  <a:srgbClr val="092E68"/>
                </a:solidFill>
                <a:latin typeface="DM Sans" pitchFamily="34" charset="0"/>
                <a:ea typeface="DM Sans" pitchFamily="34" charset="-122"/>
                <a:cs typeface="DM Sans" pitchFamily="34" charset="-120"/>
              </a:rPr>
              <a:t>sąlygas</a:t>
            </a:r>
            <a:r>
              <a:rPr lang="en-US" sz="1292" dirty="0">
                <a:solidFill>
                  <a:srgbClr val="092E68"/>
                </a:solidFill>
                <a:latin typeface="DM Sans" pitchFamily="34" charset="0"/>
                <a:ea typeface="DM Sans" pitchFamily="34" charset="-122"/>
                <a:cs typeface="DM Sans" pitchFamily="34" charset="-120"/>
              </a:rPr>
              <a:t>:</a:t>
            </a:r>
            <a:endParaRPr lang="lt-LT" sz="1292" dirty="0">
              <a:solidFill>
                <a:srgbClr val="092E68"/>
              </a:solidFill>
              <a:latin typeface="DM Sans" pitchFamily="34" charset="0"/>
              <a:ea typeface="DM Sans" pitchFamily="34" charset="-122"/>
              <a:cs typeface="DM Sans" pitchFamily="34" charset="-120"/>
            </a:endParaRPr>
          </a:p>
          <a:p>
            <a:pPr>
              <a:lnSpc>
                <a:spcPts val="2083"/>
              </a:lnSpc>
            </a:pPr>
            <a:endParaRPr lang="lt-LT" sz="1292" dirty="0">
              <a:solidFill>
                <a:srgbClr val="092E68"/>
              </a:solidFill>
              <a:latin typeface="DM Sans" pitchFamily="34" charset="0"/>
            </a:endParaRPr>
          </a:p>
          <a:p>
            <a:pPr>
              <a:lnSpc>
                <a:spcPts val="2083"/>
              </a:lnSpc>
            </a:pPr>
            <a:r>
              <a:rPr lang="lt-LT" sz="1500" dirty="0"/>
              <a:t>„</a:t>
            </a:r>
            <a:r>
              <a:rPr lang="lt-LT" sz="1500" i="1" dirty="0"/>
              <a:t>Laiduojama suma mažėja proporcingai Draudėjo pagal Sutartį įvykdytų statybos darbų sumai</a:t>
            </a:r>
            <a:r>
              <a:rPr lang="lt-LT" sz="1500" dirty="0"/>
              <a:t>“,</a:t>
            </a:r>
          </a:p>
          <a:p>
            <a:pPr>
              <a:lnSpc>
                <a:spcPts val="2083"/>
              </a:lnSpc>
            </a:pPr>
            <a:endParaRPr lang="lt-LT" sz="1500" dirty="0"/>
          </a:p>
          <a:p>
            <a:pPr>
              <a:lnSpc>
                <a:spcPts val="2083"/>
              </a:lnSpc>
            </a:pPr>
            <a:r>
              <a:rPr lang="lt-LT" sz="1500" dirty="0"/>
              <a:t>„įsipareigoja&lt;...&gt; išmokėti nurodytą sumą, tačiau ne didesnę nei Draudėjo neįvykdytų įsipareigojimų vertė&lt;...&gt;“,</a:t>
            </a:r>
          </a:p>
          <a:p>
            <a:pPr>
              <a:lnSpc>
                <a:spcPts val="2083"/>
              </a:lnSpc>
            </a:pPr>
            <a:endParaRPr lang="lt-LT" sz="1292" dirty="0"/>
          </a:p>
          <a:p>
            <a:pPr>
              <a:lnSpc>
                <a:spcPts val="2083"/>
              </a:lnSpc>
            </a:pPr>
            <a:r>
              <a:rPr lang="lt-LT" sz="1500" dirty="0"/>
              <a:t>„dėl naudos gavėjo patirtų </a:t>
            </a:r>
            <a:r>
              <a:rPr lang="lt-LT" sz="1500" b="1" dirty="0"/>
              <a:t>tiesioginių nuostolių</a:t>
            </a:r>
            <a:r>
              <a:rPr lang="lt-LT" sz="1500" dirty="0"/>
              <a:t>“,</a:t>
            </a:r>
          </a:p>
          <a:p>
            <a:pPr>
              <a:lnSpc>
                <a:spcPts val="2083"/>
              </a:lnSpc>
            </a:pPr>
            <a:endParaRPr lang="lt-LT" sz="1292" dirty="0"/>
          </a:p>
          <a:p>
            <a:pPr>
              <a:lnSpc>
                <a:spcPts val="2083"/>
              </a:lnSpc>
            </a:pPr>
            <a:r>
              <a:rPr lang="lt-LT" sz="1500" i="1" dirty="0"/>
              <a:t>Pagal šį Raštą Draudikas neatsako už netesybų (baudų, delspinigių) atsiradimą Draudėjui ir negautų pajamų Naudos gavėjui</a:t>
            </a:r>
            <a:r>
              <a:rPr lang="lt-LT" sz="1500" dirty="0"/>
              <a:t>“ arba „</a:t>
            </a:r>
            <a:r>
              <a:rPr lang="lt-LT" sz="1500" i="1" dirty="0"/>
              <a:t>Draudimo apsauga pagal šį laidavimo draudimo raštą negalioja netesyboms (delspinigiams, baudoms) priskaičiuotiems pagal Sutartį</a:t>
            </a:r>
            <a:endParaRPr lang="en-US" sz="1292" dirty="0"/>
          </a:p>
        </p:txBody>
      </p:sp>
    </p:spTree>
    <p:extLst>
      <p:ext uri="{BB962C8B-B14F-4D97-AF65-F5344CB8AC3E}">
        <p14:creationId xmlns:p14="http://schemas.microsoft.com/office/powerpoint/2010/main" val="17946885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0188A5-BC29-D72A-A87D-E249B4D8A3DE}"/>
              </a:ext>
            </a:extLst>
          </p:cNvPr>
          <p:cNvPicPr>
            <a:picLocks noChangeAspect="1"/>
          </p:cNvPicPr>
          <p:nvPr/>
        </p:nvPicPr>
        <p:blipFill>
          <a:blip r:embed="rId2"/>
          <a:stretch>
            <a:fillRect/>
          </a:stretch>
        </p:blipFill>
        <p:spPr>
          <a:xfrm>
            <a:off x="783291" y="694065"/>
            <a:ext cx="6104789" cy="2849960"/>
          </a:xfrm>
          <a:prstGeom prst="rect">
            <a:avLst/>
          </a:prstGeom>
        </p:spPr>
      </p:pic>
      <p:pic>
        <p:nvPicPr>
          <p:cNvPr id="5" name="Picture 4">
            <a:extLst>
              <a:ext uri="{FF2B5EF4-FFF2-40B4-BE49-F238E27FC236}">
                <a16:creationId xmlns:a16="http://schemas.microsoft.com/office/drawing/2014/main" id="{0D5DACB7-3268-82A3-D1E4-EE7F941ADCED}"/>
              </a:ext>
            </a:extLst>
          </p:cNvPr>
          <p:cNvPicPr>
            <a:picLocks noChangeAspect="1"/>
          </p:cNvPicPr>
          <p:nvPr/>
        </p:nvPicPr>
        <p:blipFill>
          <a:blip r:embed="rId3"/>
          <a:stretch>
            <a:fillRect/>
          </a:stretch>
        </p:blipFill>
        <p:spPr>
          <a:xfrm>
            <a:off x="2614949" y="3622200"/>
            <a:ext cx="7835406" cy="2849960"/>
          </a:xfrm>
          <a:prstGeom prst="rect">
            <a:avLst/>
          </a:prstGeom>
        </p:spPr>
      </p:pic>
      <p:pic>
        <p:nvPicPr>
          <p:cNvPr id="4" name="Picture 3">
            <a:extLst>
              <a:ext uri="{FF2B5EF4-FFF2-40B4-BE49-F238E27FC236}">
                <a16:creationId xmlns:a16="http://schemas.microsoft.com/office/drawing/2014/main" id="{7844A454-4568-7C92-67DC-81F8A8A04BAF}"/>
              </a:ext>
            </a:extLst>
          </p:cNvPr>
          <p:cNvPicPr>
            <a:picLocks noChangeAspect="1"/>
          </p:cNvPicPr>
          <p:nvPr/>
        </p:nvPicPr>
        <p:blipFill>
          <a:blip r:embed="rId4"/>
          <a:stretch>
            <a:fillRect/>
          </a:stretch>
        </p:blipFill>
        <p:spPr>
          <a:xfrm>
            <a:off x="6532651" y="1740081"/>
            <a:ext cx="5136279" cy="2778513"/>
          </a:xfrm>
          <a:prstGeom prst="rect">
            <a:avLst/>
          </a:prstGeom>
        </p:spPr>
      </p:pic>
    </p:spTree>
    <p:extLst>
      <p:ext uri="{BB962C8B-B14F-4D97-AF65-F5344CB8AC3E}">
        <p14:creationId xmlns:p14="http://schemas.microsoft.com/office/powerpoint/2010/main" val="36608999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2" y="2523629"/>
            <a:ext cx="6297018" cy="1033463"/>
          </a:xfrm>
          <a:prstGeom prst="rect">
            <a:avLst/>
          </a:prstGeom>
          <a:noFill/>
          <a:ln/>
        </p:spPr>
        <p:txBody>
          <a:bodyPr wrap="squar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Viešųjų pirkimų sutarčių įgyvendinimo pažeidimai</a:t>
            </a:r>
            <a:endParaRPr lang="en-US" sz="3250" dirty="0"/>
          </a:p>
        </p:txBody>
      </p:sp>
      <p:sp>
        <p:nvSpPr>
          <p:cNvPr id="4" name="Text 1"/>
          <p:cNvSpPr/>
          <p:nvPr/>
        </p:nvSpPr>
        <p:spPr>
          <a:xfrm>
            <a:off x="661492" y="3805139"/>
            <a:ext cx="6297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Centrinės projektų valdymo agentūros dažniausiai nustatomi pažeidimai, susiję su pirkimo sutarties įgyvendinimu</a:t>
            </a:r>
            <a:endParaRPr lang="en-US" sz="1292"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0"/>
            <a:ext cx="4572000" cy="6858000"/>
          </a:xfrm>
          <a:prstGeom prst="rect">
            <a:avLst/>
          </a:prstGeom>
        </p:spPr>
      </p:pic>
      <p:sp>
        <p:nvSpPr>
          <p:cNvPr id="3" name="Text 0"/>
          <p:cNvSpPr/>
          <p:nvPr/>
        </p:nvSpPr>
        <p:spPr>
          <a:xfrm>
            <a:off x="661492" y="2292052"/>
            <a:ext cx="6004520"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Sutarties įgyvendinimo principai</a:t>
            </a:r>
            <a:endParaRPr lang="en-US" sz="3250" dirty="0"/>
          </a:p>
        </p:txBody>
      </p:sp>
      <p:sp>
        <p:nvSpPr>
          <p:cNvPr id="4" name="Text 1"/>
          <p:cNvSpPr/>
          <p:nvPr/>
        </p:nvSpPr>
        <p:spPr>
          <a:xfrm>
            <a:off x="661492" y="3056831"/>
            <a:ext cx="6297018" cy="529233"/>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Viešojo pirkimo sutartis turi būti įgyvendinama vadovaujantis viešųjų pirkimų principais, tiksliai laikantis sutartyje numatytų sąlygų</a:t>
            </a:r>
          </a:p>
          <a:p>
            <a:pPr>
              <a:lnSpc>
                <a:spcPts val="2083"/>
              </a:lnSpc>
            </a:pPr>
            <a:endParaRPr lang="lt-LT" sz="1292" dirty="0">
              <a:solidFill>
                <a:srgbClr val="092E68"/>
              </a:solidFill>
              <a:latin typeface="DM Sans" pitchFamily="34" charset="0"/>
              <a:ea typeface="DM Sans" pitchFamily="34" charset="-122"/>
              <a:cs typeface="DM Sans" pitchFamily="34" charset="-120"/>
            </a:endParaRPr>
          </a:p>
          <a:p>
            <a:pPr>
              <a:lnSpc>
                <a:spcPts val="2083"/>
              </a:lnSpc>
            </a:pPr>
            <a:r>
              <a:rPr lang="lt-LT" sz="1292" dirty="0">
                <a:solidFill>
                  <a:srgbClr val="092E68"/>
                </a:solidFill>
                <a:latin typeface="DM Sans" pitchFamily="34" charset="0"/>
                <a:ea typeface="DM Sans" pitchFamily="34" charset="-122"/>
                <a:cs typeface="DM Sans" pitchFamily="34" charset="-120"/>
              </a:rPr>
              <a:t>Sutartis gali būti keičiama tik VPĮ 89 str. nustatytais atvejais.</a:t>
            </a:r>
            <a:endParaRPr lang="lt-LT" sz="1292"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029817"/>
            <a:ext cx="5052715"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Sutarčių pakeitimų įvairovė</a:t>
            </a:r>
            <a:endParaRPr lang="en-US" sz="3250" dirty="0"/>
          </a:p>
        </p:txBody>
      </p:sp>
      <p:sp>
        <p:nvSpPr>
          <p:cNvPr id="3" name="Shape 1"/>
          <p:cNvSpPr/>
          <p:nvPr/>
        </p:nvSpPr>
        <p:spPr>
          <a:xfrm>
            <a:off x="661492" y="1877244"/>
            <a:ext cx="3512741" cy="1230213"/>
          </a:xfrm>
          <a:prstGeom prst="roundRect">
            <a:avLst>
              <a:gd name="adj" fmla="val 5647"/>
            </a:avLst>
          </a:prstGeom>
          <a:solidFill>
            <a:srgbClr val="D0E1FB"/>
          </a:solidFill>
          <a:ln w="7620">
            <a:solidFill>
              <a:srgbClr val="B6C7E1"/>
            </a:solidFill>
            <a:prstDash val="solid"/>
          </a:ln>
        </p:spPr>
        <p:txBody>
          <a:bodyPr/>
          <a:lstStyle/>
          <a:p>
            <a:endParaRPr lang="lt-LT" sz="1500"/>
          </a:p>
        </p:txBody>
      </p:sp>
      <p:sp>
        <p:nvSpPr>
          <p:cNvPr id="4" name="Text 2"/>
          <p:cNvSpPr/>
          <p:nvPr/>
        </p:nvSpPr>
        <p:spPr>
          <a:xfrm>
            <a:off x="833140" y="2048893"/>
            <a:ext cx="2123778" cy="258465"/>
          </a:xfrm>
          <a:prstGeom prst="rect">
            <a:avLst/>
          </a:prstGeom>
          <a:noFill/>
          <a:ln/>
        </p:spPr>
        <p:txBody>
          <a:bodyPr wrap="none" lIns="0" tIns="0" rIns="0" bIns="0" rtlCol="0" anchor="t"/>
          <a:lstStyle/>
          <a:p>
            <a:pPr>
              <a:lnSpc>
                <a:spcPts val="2000"/>
              </a:lnSpc>
            </a:pPr>
            <a:r>
              <a:rPr lang="lt-LT" sz="1625" b="1" dirty="0">
                <a:solidFill>
                  <a:srgbClr val="092E68"/>
                </a:solidFill>
                <a:ea typeface="DM Serif Display Bold" pitchFamily="34" charset="-122"/>
              </a:rPr>
              <a:t>Specialistų ir subrangovų keitimas</a:t>
            </a:r>
            <a:endParaRPr lang="en-US" sz="1625" dirty="0"/>
          </a:p>
        </p:txBody>
      </p:sp>
      <p:sp>
        <p:nvSpPr>
          <p:cNvPr id="5" name="Text 3"/>
          <p:cNvSpPr/>
          <p:nvPr/>
        </p:nvSpPr>
        <p:spPr>
          <a:xfrm>
            <a:off x="833141" y="2406576"/>
            <a:ext cx="3169444" cy="529233"/>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Taip pat naujų pasitelkimas</a:t>
            </a:r>
            <a:endParaRPr lang="en-US" sz="1292" dirty="0"/>
          </a:p>
        </p:txBody>
      </p:sp>
      <p:sp>
        <p:nvSpPr>
          <p:cNvPr id="6" name="Shape 4"/>
          <p:cNvSpPr/>
          <p:nvPr/>
        </p:nvSpPr>
        <p:spPr>
          <a:xfrm>
            <a:off x="4339531" y="1877244"/>
            <a:ext cx="3512840" cy="1230213"/>
          </a:xfrm>
          <a:prstGeom prst="roundRect">
            <a:avLst>
              <a:gd name="adj" fmla="val 5647"/>
            </a:avLst>
          </a:prstGeom>
          <a:solidFill>
            <a:srgbClr val="D0E1FB"/>
          </a:solidFill>
          <a:ln w="7620">
            <a:solidFill>
              <a:srgbClr val="B6C7E1"/>
            </a:solidFill>
            <a:prstDash val="solid"/>
          </a:ln>
        </p:spPr>
        <p:txBody>
          <a:bodyPr/>
          <a:lstStyle/>
          <a:p>
            <a:endParaRPr lang="lt-LT" sz="1500"/>
          </a:p>
        </p:txBody>
      </p:sp>
      <p:sp>
        <p:nvSpPr>
          <p:cNvPr id="7" name="Text 5"/>
          <p:cNvSpPr/>
          <p:nvPr/>
        </p:nvSpPr>
        <p:spPr>
          <a:xfrm>
            <a:off x="4511180" y="2048893"/>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Papildomi darbai</a:t>
            </a:r>
            <a:endParaRPr lang="en-US" sz="1625" dirty="0"/>
          </a:p>
        </p:txBody>
      </p:sp>
      <p:sp>
        <p:nvSpPr>
          <p:cNvPr id="8" name="Text 6"/>
          <p:cNvSpPr/>
          <p:nvPr/>
        </p:nvSpPr>
        <p:spPr>
          <a:xfrm>
            <a:off x="4511179" y="2406576"/>
            <a:ext cx="3169543" cy="264617"/>
          </a:xfrm>
          <a:prstGeom prst="rect">
            <a:avLst/>
          </a:prstGeom>
          <a:noFill/>
          <a:ln/>
        </p:spPr>
        <p:txBody>
          <a:bodyPr wrap="none" lIns="0" tIns="0" rIns="0" bIns="0" rtlCol="0" anchor="t"/>
          <a:lstStyle/>
          <a:p>
            <a:pPr>
              <a:lnSpc>
                <a:spcPts val="2083"/>
              </a:lnSpc>
            </a:pPr>
            <a:r>
              <a:rPr lang="en-US" sz="1292" dirty="0" err="1">
                <a:solidFill>
                  <a:srgbClr val="092E68"/>
                </a:solidFill>
                <a:latin typeface="DM Sans" pitchFamily="34" charset="0"/>
                <a:ea typeface="DM Sans" pitchFamily="34" charset="-122"/>
                <a:cs typeface="DM Sans" pitchFamily="34" charset="-120"/>
              </a:rPr>
              <a:t>Įsigyjami</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papildom</a:t>
            </a:r>
            <a:r>
              <a:rPr lang="lt-LT" sz="1292" dirty="0" err="1">
                <a:solidFill>
                  <a:srgbClr val="092E68"/>
                </a:solidFill>
                <a:latin typeface="DM Sans" pitchFamily="34" charset="0"/>
                <a:ea typeface="DM Sans" pitchFamily="34" charset="-122"/>
                <a:cs typeface="DM Sans" pitchFamily="34" charset="-120"/>
              </a:rPr>
              <a:t>os</a:t>
            </a:r>
            <a:r>
              <a:rPr lang="lt-LT" sz="1292" dirty="0">
                <a:solidFill>
                  <a:srgbClr val="092E68"/>
                </a:solidFill>
                <a:latin typeface="DM Sans" pitchFamily="34" charset="0"/>
                <a:ea typeface="DM Sans" pitchFamily="34" charset="-122"/>
                <a:cs typeface="DM Sans" pitchFamily="34" charset="-120"/>
              </a:rPr>
              <a:t> prekės,</a:t>
            </a:r>
            <a:r>
              <a:rPr lang="en-US" sz="1292" dirty="0">
                <a:solidFill>
                  <a:srgbClr val="092E68"/>
                </a:solidFill>
                <a:latin typeface="DM Sans" pitchFamily="34" charset="0"/>
                <a:ea typeface="DM Sans" pitchFamily="34" charset="-122"/>
                <a:cs typeface="DM Sans" pitchFamily="34" charset="-120"/>
              </a:rPr>
              <a:t> </a:t>
            </a:r>
            <a:r>
              <a:rPr lang="lt-LT" sz="1292" dirty="0">
                <a:solidFill>
                  <a:srgbClr val="092E68"/>
                </a:solidFill>
                <a:latin typeface="DM Sans" pitchFamily="34" charset="0"/>
                <a:ea typeface="DM Sans" pitchFamily="34" charset="-122"/>
                <a:cs typeface="DM Sans" pitchFamily="34" charset="-120"/>
              </a:rPr>
              <a:t>paslaugos ar </a:t>
            </a:r>
          </a:p>
          <a:p>
            <a:pPr>
              <a:lnSpc>
                <a:spcPts val="2083"/>
              </a:lnSpc>
            </a:pPr>
            <a:r>
              <a:rPr lang="en-US" sz="1292" dirty="0" err="1">
                <a:solidFill>
                  <a:srgbClr val="092E68"/>
                </a:solidFill>
                <a:latin typeface="DM Sans" pitchFamily="34" charset="0"/>
                <a:ea typeface="DM Sans" pitchFamily="34" charset="-122"/>
                <a:cs typeface="DM Sans" pitchFamily="34" charset="-120"/>
              </a:rPr>
              <a:t>darbai</a:t>
            </a:r>
            <a:endParaRPr lang="en-US" sz="1292" dirty="0"/>
          </a:p>
        </p:txBody>
      </p:sp>
      <p:sp>
        <p:nvSpPr>
          <p:cNvPr id="9" name="Shape 7"/>
          <p:cNvSpPr/>
          <p:nvPr/>
        </p:nvSpPr>
        <p:spPr>
          <a:xfrm>
            <a:off x="8017670" y="1877244"/>
            <a:ext cx="3512741" cy="1230213"/>
          </a:xfrm>
          <a:prstGeom prst="roundRect">
            <a:avLst>
              <a:gd name="adj" fmla="val 5647"/>
            </a:avLst>
          </a:prstGeom>
          <a:solidFill>
            <a:srgbClr val="D0E1FB"/>
          </a:solidFill>
          <a:ln w="7620">
            <a:solidFill>
              <a:srgbClr val="B6C7E1"/>
            </a:solidFill>
            <a:prstDash val="solid"/>
          </a:ln>
        </p:spPr>
        <p:txBody>
          <a:bodyPr/>
          <a:lstStyle/>
          <a:p>
            <a:endParaRPr lang="lt-LT" sz="1500"/>
          </a:p>
        </p:txBody>
      </p:sp>
      <p:sp>
        <p:nvSpPr>
          <p:cNvPr id="10" name="Text 8"/>
          <p:cNvSpPr/>
          <p:nvPr/>
        </p:nvSpPr>
        <p:spPr>
          <a:xfrm>
            <a:off x="8189318" y="2048893"/>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Terminų pratęsimas</a:t>
            </a:r>
            <a:endParaRPr lang="en-US" sz="1625" dirty="0"/>
          </a:p>
        </p:txBody>
      </p:sp>
      <p:sp>
        <p:nvSpPr>
          <p:cNvPr id="11" name="Text 9"/>
          <p:cNvSpPr/>
          <p:nvPr/>
        </p:nvSpPr>
        <p:spPr>
          <a:xfrm>
            <a:off x="8189318" y="2406576"/>
            <a:ext cx="3169444"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Pratęsiamas </a:t>
            </a:r>
            <a:r>
              <a:rPr lang="en-US" sz="1292" dirty="0" err="1">
                <a:solidFill>
                  <a:srgbClr val="092E68"/>
                </a:solidFill>
                <a:latin typeface="DM Sans" pitchFamily="34" charset="0"/>
                <a:ea typeface="DM Sans" pitchFamily="34" charset="-122"/>
                <a:cs typeface="DM Sans" pitchFamily="34" charset="-120"/>
              </a:rPr>
              <a:t>prekių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tiekimo</a:t>
            </a:r>
            <a:r>
              <a:rPr lang="lt-LT" sz="1292" dirty="0">
                <a:solidFill>
                  <a:srgbClr val="092E68"/>
                </a:solidFill>
                <a:latin typeface="DM Sans" pitchFamily="34" charset="0"/>
                <a:ea typeface="DM Sans" pitchFamily="34" charset="-122"/>
                <a:cs typeface="DM Sans" pitchFamily="34" charset="-120"/>
              </a:rPr>
              <a:t>, paslaugų</a:t>
            </a:r>
          </a:p>
          <a:p>
            <a:pPr>
              <a:lnSpc>
                <a:spcPts val="2083"/>
              </a:lnSpc>
            </a:pPr>
            <a:r>
              <a:rPr lang="lt-LT" sz="1292" dirty="0">
                <a:solidFill>
                  <a:srgbClr val="092E68"/>
                </a:solidFill>
                <a:latin typeface="DM Sans" pitchFamily="34" charset="0"/>
                <a:ea typeface="DM Sans" pitchFamily="34" charset="-122"/>
                <a:cs typeface="DM Sans" pitchFamily="34" charset="-120"/>
              </a:rPr>
              <a:t>Teikimo </a:t>
            </a:r>
            <a:r>
              <a:rPr lang="en-US" sz="1292" dirty="0" err="1">
                <a:solidFill>
                  <a:srgbClr val="092E68"/>
                </a:solidFill>
                <a:latin typeface="DM Sans" pitchFamily="34" charset="0"/>
                <a:ea typeface="DM Sans" pitchFamily="34" charset="-122"/>
                <a:cs typeface="DM Sans" pitchFamily="34" charset="-120"/>
              </a:rPr>
              <a:t>terminas</a:t>
            </a:r>
            <a:endParaRPr lang="en-US" sz="1292" dirty="0"/>
          </a:p>
        </p:txBody>
      </p:sp>
      <p:sp>
        <p:nvSpPr>
          <p:cNvPr id="12" name="Text 10"/>
          <p:cNvSpPr/>
          <p:nvPr/>
        </p:nvSpPr>
        <p:spPr>
          <a:xfrm>
            <a:off x="661492" y="5859631"/>
            <a:ext cx="10869018"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Bet koks pakeitimas privalo būti pagrįstas bei atitikti pagrindus, nurodytus VPĮ 89 str.</a:t>
            </a:r>
            <a:endParaRPr lang="en-US" sz="1292" dirty="0"/>
          </a:p>
        </p:txBody>
      </p:sp>
      <p:sp>
        <p:nvSpPr>
          <p:cNvPr id="14" name="Shape 1">
            <a:extLst>
              <a:ext uri="{FF2B5EF4-FFF2-40B4-BE49-F238E27FC236}">
                <a16:creationId xmlns:a16="http://schemas.microsoft.com/office/drawing/2014/main" id="{AC003B0F-B757-4442-16D7-A86DE8CD789F}"/>
              </a:ext>
            </a:extLst>
          </p:cNvPr>
          <p:cNvSpPr/>
          <p:nvPr/>
        </p:nvSpPr>
        <p:spPr>
          <a:xfrm>
            <a:off x="6432947" y="3282032"/>
            <a:ext cx="3512741" cy="1230213"/>
          </a:xfrm>
          <a:prstGeom prst="roundRect">
            <a:avLst>
              <a:gd name="adj" fmla="val 5647"/>
            </a:avLst>
          </a:prstGeom>
          <a:solidFill>
            <a:srgbClr val="D0E1FB"/>
          </a:solidFill>
          <a:ln w="7620">
            <a:solidFill>
              <a:srgbClr val="B6C7E1"/>
            </a:solidFill>
            <a:prstDash val="solid"/>
          </a:ln>
        </p:spPr>
        <p:txBody>
          <a:bodyPr/>
          <a:lstStyle/>
          <a:p>
            <a:endParaRPr lang="lt-LT" sz="1500"/>
          </a:p>
        </p:txBody>
      </p:sp>
      <p:sp>
        <p:nvSpPr>
          <p:cNvPr id="15" name="Text 2">
            <a:extLst>
              <a:ext uri="{FF2B5EF4-FFF2-40B4-BE49-F238E27FC236}">
                <a16:creationId xmlns:a16="http://schemas.microsoft.com/office/drawing/2014/main" id="{C8F6F747-BBEB-96FB-65E9-7DC8297EDE40}"/>
              </a:ext>
            </a:extLst>
          </p:cNvPr>
          <p:cNvSpPr/>
          <p:nvPr/>
        </p:nvSpPr>
        <p:spPr>
          <a:xfrm>
            <a:off x="6604595" y="3453680"/>
            <a:ext cx="2123778" cy="258465"/>
          </a:xfrm>
          <a:prstGeom prst="rect">
            <a:avLst/>
          </a:prstGeom>
          <a:noFill/>
          <a:ln/>
        </p:spPr>
        <p:txBody>
          <a:bodyPr wrap="none" lIns="0" tIns="0" rIns="0" bIns="0" rtlCol="0" anchor="t"/>
          <a:lstStyle/>
          <a:p>
            <a:pPr>
              <a:lnSpc>
                <a:spcPts val="2000"/>
              </a:lnSpc>
            </a:pPr>
            <a:r>
              <a:rPr lang="lt-LT" sz="1625" b="1" dirty="0">
                <a:solidFill>
                  <a:srgbClr val="092E68"/>
                </a:solidFill>
                <a:ea typeface="DM Serif Display Bold" pitchFamily="34" charset="-122"/>
              </a:rPr>
              <a:t>Kitų sąlygų keitimas</a:t>
            </a:r>
            <a:endParaRPr lang="en-US" sz="1625" dirty="0"/>
          </a:p>
        </p:txBody>
      </p:sp>
      <p:sp>
        <p:nvSpPr>
          <p:cNvPr id="16" name="Text 3">
            <a:extLst>
              <a:ext uri="{FF2B5EF4-FFF2-40B4-BE49-F238E27FC236}">
                <a16:creationId xmlns:a16="http://schemas.microsoft.com/office/drawing/2014/main" id="{AF4A176A-6B85-9E8E-C235-A4791FFD4130}"/>
              </a:ext>
            </a:extLst>
          </p:cNvPr>
          <p:cNvSpPr/>
          <p:nvPr/>
        </p:nvSpPr>
        <p:spPr>
          <a:xfrm>
            <a:off x="6604596" y="3811364"/>
            <a:ext cx="3169444" cy="529233"/>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Užtikrinimai, draudimai</a:t>
            </a:r>
            <a:endParaRPr lang="en-US" sz="1292" dirty="0"/>
          </a:p>
        </p:txBody>
      </p:sp>
      <p:sp>
        <p:nvSpPr>
          <p:cNvPr id="18" name="Shape 1">
            <a:extLst>
              <a:ext uri="{FF2B5EF4-FFF2-40B4-BE49-F238E27FC236}">
                <a16:creationId xmlns:a16="http://schemas.microsoft.com/office/drawing/2014/main" id="{6B32ABEB-2359-DB03-2C43-C1D593FC7D33}"/>
              </a:ext>
            </a:extLst>
          </p:cNvPr>
          <p:cNvSpPr/>
          <p:nvPr/>
        </p:nvSpPr>
        <p:spPr>
          <a:xfrm>
            <a:off x="2754809" y="3285190"/>
            <a:ext cx="3512741" cy="1230213"/>
          </a:xfrm>
          <a:prstGeom prst="roundRect">
            <a:avLst>
              <a:gd name="adj" fmla="val 5647"/>
            </a:avLst>
          </a:prstGeom>
          <a:solidFill>
            <a:srgbClr val="D0E1FB"/>
          </a:solidFill>
          <a:ln w="7620">
            <a:solidFill>
              <a:srgbClr val="B6C7E1"/>
            </a:solidFill>
            <a:prstDash val="solid"/>
          </a:ln>
        </p:spPr>
        <p:txBody>
          <a:bodyPr/>
          <a:lstStyle/>
          <a:p>
            <a:endParaRPr lang="lt-LT" sz="1500"/>
          </a:p>
        </p:txBody>
      </p:sp>
      <p:sp>
        <p:nvSpPr>
          <p:cNvPr id="19" name="Text 2">
            <a:extLst>
              <a:ext uri="{FF2B5EF4-FFF2-40B4-BE49-F238E27FC236}">
                <a16:creationId xmlns:a16="http://schemas.microsoft.com/office/drawing/2014/main" id="{4D516229-224D-6A68-B75E-F20711102E4E}"/>
              </a:ext>
            </a:extLst>
          </p:cNvPr>
          <p:cNvSpPr/>
          <p:nvPr/>
        </p:nvSpPr>
        <p:spPr>
          <a:xfrm>
            <a:off x="2926457" y="3456838"/>
            <a:ext cx="2123778" cy="258465"/>
          </a:xfrm>
          <a:prstGeom prst="rect">
            <a:avLst/>
          </a:prstGeom>
          <a:noFill/>
          <a:ln/>
        </p:spPr>
        <p:txBody>
          <a:bodyPr wrap="none" lIns="0" tIns="0" rIns="0" bIns="0" rtlCol="0" anchor="t"/>
          <a:lstStyle/>
          <a:p>
            <a:pPr>
              <a:lnSpc>
                <a:spcPts val="2000"/>
              </a:lnSpc>
            </a:pPr>
            <a:r>
              <a:rPr lang="lt-LT" sz="1625" b="1" dirty="0">
                <a:solidFill>
                  <a:srgbClr val="092E68"/>
                </a:solidFill>
                <a:ea typeface="DM Serif Display Bold" pitchFamily="34" charset="-122"/>
              </a:rPr>
              <a:t>Pirkimo objekto keitimas</a:t>
            </a:r>
            <a:endParaRPr lang="en-US" sz="1625" dirty="0"/>
          </a:p>
        </p:txBody>
      </p:sp>
      <p:sp>
        <p:nvSpPr>
          <p:cNvPr id="20" name="Text 3">
            <a:extLst>
              <a:ext uri="{FF2B5EF4-FFF2-40B4-BE49-F238E27FC236}">
                <a16:creationId xmlns:a16="http://schemas.microsoft.com/office/drawing/2014/main" id="{F6904127-AB60-1825-0094-15B82A444B2D}"/>
              </a:ext>
            </a:extLst>
          </p:cNvPr>
          <p:cNvSpPr/>
          <p:nvPr/>
        </p:nvSpPr>
        <p:spPr>
          <a:xfrm>
            <a:off x="2926457" y="3814522"/>
            <a:ext cx="3169444" cy="529233"/>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ea typeface="DM Sans" pitchFamily="34" charset="-122"/>
                <a:cs typeface="DM Sans" pitchFamily="34" charset="-120"/>
              </a:rPr>
              <a:t>Atsisakymai, prekių, paslaugų ar darbų savybių keitimas</a:t>
            </a:r>
            <a:endParaRPr lang="en-US" sz="1292"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2071886"/>
            <a:ext cx="5761038"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Neformalūs sutarčių pakeitimai</a:t>
            </a:r>
            <a:endParaRPr lang="en-US" sz="3250" dirty="0"/>
          </a:p>
        </p:txBody>
      </p:sp>
      <p:sp>
        <p:nvSpPr>
          <p:cNvPr id="3" name="Text 1"/>
          <p:cNvSpPr/>
          <p:nvPr/>
        </p:nvSpPr>
        <p:spPr>
          <a:xfrm>
            <a:off x="661492" y="2919313"/>
            <a:ext cx="10869018"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Viešojo pirkimo sutartis gali būti pakeičiama šalių veiksmais, net jei nėra formaliai sudarytas rašytinis susitarimas.</a:t>
            </a:r>
            <a:endParaRPr lang="en-US" sz="1292" dirty="0"/>
          </a:p>
        </p:txBody>
      </p:sp>
      <p:pic>
        <p:nvPicPr>
          <p:cNvPr id="4" name="Image 0" descr="preencoded.png"/>
          <p:cNvPicPr>
            <a:picLocks noChangeAspect="1"/>
          </p:cNvPicPr>
          <p:nvPr/>
        </p:nvPicPr>
        <p:blipFill>
          <a:blip r:embed="rId3"/>
          <a:stretch>
            <a:fillRect/>
          </a:stretch>
        </p:blipFill>
        <p:spPr>
          <a:xfrm>
            <a:off x="723503" y="3344069"/>
            <a:ext cx="248047" cy="310058"/>
          </a:xfrm>
          <a:prstGeom prst="rect">
            <a:avLst/>
          </a:prstGeom>
        </p:spPr>
      </p:pic>
      <p:sp>
        <p:nvSpPr>
          <p:cNvPr id="5" name="Text 2"/>
          <p:cNvSpPr/>
          <p:nvPr/>
        </p:nvSpPr>
        <p:spPr>
          <a:xfrm>
            <a:off x="1198860" y="3369965"/>
            <a:ext cx="2370138"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Kitokių parametrų prekės</a:t>
            </a:r>
            <a:endParaRPr lang="en-US" sz="1625" dirty="0"/>
          </a:p>
        </p:txBody>
      </p:sp>
      <p:sp>
        <p:nvSpPr>
          <p:cNvPr id="6" name="Text 3"/>
          <p:cNvSpPr/>
          <p:nvPr/>
        </p:nvSpPr>
        <p:spPr>
          <a:xfrm>
            <a:off x="1198861" y="3727649"/>
            <a:ext cx="2947789" cy="1058466"/>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Pristačius kitokių parametrų prekes nei nurodyta techninėje specifikacijoje ir perkančiajai organizacijai jas priėmus</a:t>
            </a:r>
            <a:endParaRPr lang="en-US" sz="1292" dirty="0"/>
          </a:p>
        </p:txBody>
      </p:sp>
      <p:pic>
        <p:nvPicPr>
          <p:cNvPr id="7" name="Image 1" descr="preencoded.png"/>
          <p:cNvPicPr>
            <a:picLocks noChangeAspect="1"/>
          </p:cNvPicPr>
          <p:nvPr/>
        </p:nvPicPr>
        <p:blipFill>
          <a:blip r:embed="rId3"/>
          <a:stretch>
            <a:fillRect/>
          </a:stretch>
        </p:blipFill>
        <p:spPr>
          <a:xfrm>
            <a:off x="4415333" y="3344069"/>
            <a:ext cx="248047" cy="310058"/>
          </a:xfrm>
          <a:prstGeom prst="rect">
            <a:avLst/>
          </a:prstGeom>
        </p:spPr>
      </p:pic>
      <p:sp>
        <p:nvSpPr>
          <p:cNvPr id="8" name="Text 4"/>
          <p:cNvSpPr/>
          <p:nvPr/>
        </p:nvSpPr>
        <p:spPr>
          <a:xfrm>
            <a:off x="4890691" y="3369965"/>
            <a:ext cx="2067421" cy="258465"/>
          </a:xfrm>
          <a:prstGeom prst="rect">
            <a:avLst/>
          </a:prstGeom>
          <a:noFill/>
          <a:ln/>
        </p:spPr>
        <p:txBody>
          <a:bodyPr wrap="none" lIns="0" tIns="0" rIns="0" bIns="0" rtlCol="0" anchor="t"/>
          <a:lstStyle/>
          <a:p>
            <a:pPr>
              <a:lnSpc>
                <a:spcPts val="2000"/>
              </a:lnSpc>
            </a:pPr>
            <a:r>
              <a:rPr lang="lt-LT" sz="1625" b="1" dirty="0">
                <a:solidFill>
                  <a:srgbClr val="092E68"/>
                </a:solidFill>
                <a:latin typeface="DM Serif Display Bold" pitchFamily="34" charset="0"/>
                <a:ea typeface="DM Serif Display Bold" pitchFamily="34" charset="-122"/>
                <a:cs typeface="DM Serif Display Bold" pitchFamily="34" charset="-120"/>
              </a:rPr>
              <a:t>Atleidimas nuo d</a:t>
            </a:r>
            <a:r>
              <a:rPr lang="en-US" sz="1625" b="1" dirty="0" err="1">
                <a:solidFill>
                  <a:srgbClr val="092E68"/>
                </a:solidFill>
                <a:latin typeface="DM Serif Display Bold" pitchFamily="34" charset="0"/>
                <a:ea typeface="DM Serif Display Bold" pitchFamily="34" charset="-122"/>
                <a:cs typeface="DM Serif Display Bold" pitchFamily="34" charset="-120"/>
              </a:rPr>
              <a:t>elspinigių</a:t>
            </a:r>
            <a:endParaRPr lang="en-US" sz="1625" dirty="0"/>
          </a:p>
        </p:txBody>
      </p:sp>
      <p:sp>
        <p:nvSpPr>
          <p:cNvPr id="9" name="Text 5"/>
          <p:cNvSpPr/>
          <p:nvPr/>
        </p:nvSpPr>
        <p:spPr>
          <a:xfrm>
            <a:off x="4890691" y="3727649"/>
            <a:ext cx="294788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Atleidus rangovą nuo delspinigių taikymo</a:t>
            </a:r>
            <a:endParaRPr lang="en-US" sz="1292" dirty="0"/>
          </a:p>
        </p:txBody>
      </p:sp>
      <p:pic>
        <p:nvPicPr>
          <p:cNvPr id="10" name="Image 2" descr="preencoded.png"/>
          <p:cNvPicPr>
            <a:picLocks noChangeAspect="1"/>
          </p:cNvPicPr>
          <p:nvPr/>
        </p:nvPicPr>
        <p:blipFill>
          <a:blip r:embed="rId3"/>
          <a:stretch>
            <a:fillRect/>
          </a:stretch>
        </p:blipFill>
        <p:spPr>
          <a:xfrm>
            <a:off x="8107263" y="3344069"/>
            <a:ext cx="248047" cy="310058"/>
          </a:xfrm>
          <a:prstGeom prst="rect">
            <a:avLst/>
          </a:prstGeom>
        </p:spPr>
      </p:pic>
      <p:sp>
        <p:nvSpPr>
          <p:cNvPr id="11" name="Text 6"/>
          <p:cNvSpPr/>
          <p:nvPr/>
        </p:nvSpPr>
        <p:spPr>
          <a:xfrm>
            <a:off x="8582620" y="3369965"/>
            <a:ext cx="2376190"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Užtikrinimo nepratęsimas</a:t>
            </a:r>
            <a:endParaRPr lang="en-US" sz="1625" dirty="0"/>
          </a:p>
        </p:txBody>
      </p:sp>
      <p:sp>
        <p:nvSpPr>
          <p:cNvPr id="12" name="Text 7"/>
          <p:cNvSpPr/>
          <p:nvPr/>
        </p:nvSpPr>
        <p:spPr>
          <a:xfrm>
            <a:off x="8582620" y="3727649"/>
            <a:ext cx="294788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Paslaugų tiekėjui nepateikus pratęsto sutarties įvykdymo užtikrinimo</a:t>
            </a:r>
            <a:endParaRPr lang="en-US" sz="1292"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F00072-4C77-BC7E-5E6D-73F3C68B1CE5}"/>
              </a:ext>
            </a:extLst>
          </p:cNvPr>
          <p:cNvSpPr>
            <a:spLocks noGrp="1"/>
          </p:cNvSpPr>
          <p:nvPr>
            <p:ph type="body" sz="quarter" idx="10"/>
          </p:nvPr>
        </p:nvSpPr>
        <p:spPr>
          <a:xfrm>
            <a:off x="412962" y="1191087"/>
            <a:ext cx="11336587" cy="2689784"/>
          </a:xfrm>
        </p:spPr>
        <p:txBody>
          <a:bodyPr/>
          <a:lstStyle/>
          <a:p>
            <a:pPr marL="285750" indent="-285750" algn="just">
              <a:buFont typeface="Arial" panose="020B0604020202020204" pitchFamily="34" charset="0"/>
              <a:buChar char="•"/>
            </a:pPr>
            <a:r>
              <a:rPr lang="lt-LT" dirty="0"/>
              <a:t>PAFT 155 p. - didžiausia galima projekto vykdytojui (</a:t>
            </a:r>
            <a:r>
              <a:rPr lang="lt-LT" dirty="0" err="1"/>
              <a:t>PrV</a:t>
            </a:r>
            <a:r>
              <a:rPr lang="lt-LT" dirty="0"/>
              <a:t>) išmokėta ir neįvertinta avanso suma – 30 procentų projektui įgyvendinti skirtos projekto finansavimo lėšų sumos.</a:t>
            </a:r>
          </a:p>
          <a:p>
            <a:pPr algn="just"/>
            <a:r>
              <a:rPr lang="lt-LT" dirty="0"/>
              <a:t>	</a:t>
            </a:r>
            <a:r>
              <a:rPr lang="lt-LT" b="1" dirty="0"/>
              <a:t>Sąlygos:</a:t>
            </a:r>
          </a:p>
          <a:p>
            <a:pPr marL="285750" indent="-285750" algn="just">
              <a:buFont typeface="Wingdings" panose="05000000000000000000" pitchFamily="2" charset="2"/>
              <a:buChar char="Ø"/>
            </a:pPr>
            <a:r>
              <a:rPr lang="lt-LT" dirty="0" err="1"/>
              <a:t>PrV</a:t>
            </a:r>
            <a:r>
              <a:rPr lang="lt-LT" dirty="0"/>
              <a:t> atsižvelgiant į įvykdytus pirkimus (jei vykdomi), turi suplanuoti planuojamas išlaidas per artimiausius 6 mėnesius;</a:t>
            </a:r>
          </a:p>
          <a:p>
            <a:pPr marL="285750" indent="-285750" algn="just">
              <a:buFont typeface="Wingdings" panose="05000000000000000000" pitchFamily="2" charset="2"/>
              <a:buChar char="Ø"/>
            </a:pPr>
            <a:r>
              <a:rPr lang="lt-LT" dirty="0"/>
              <a:t>avanso poreikis yra mažesnis, nei prašoma, išmokama mažesnė suma;</a:t>
            </a:r>
          </a:p>
          <a:p>
            <a:pPr marL="285750" indent="-285750" algn="just">
              <a:buFont typeface="Wingdings" panose="05000000000000000000" pitchFamily="2" charset="2"/>
              <a:buChar char="Ø"/>
            </a:pPr>
            <a:r>
              <a:rPr lang="lt-LT" dirty="0"/>
              <a:t>avanso poreikis yra didesnis nei 30 procentų projektui įgyvendinti skirtos projekto finansavimo lėšų sumos, toks avansas gali būti išmokamas, tačiau avanso dalis, kuri viršija 30 procentų projektui įgyvendinti skirtos projekto finansavimo lėšų sumos, turi būti įskaitoma ne vėliau kaip su kita veiklos ataskaita, kurios pateikimo terminas negali būti vėlesnis nei 70 darbo dienų nuo avanso išmokėjimo dienos;</a:t>
            </a:r>
          </a:p>
          <a:p>
            <a:pPr marL="285750" indent="-285750" algn="just">
              <a:buFont typeface="Wingdings" panose="05000000000000000000" pitchFamily="2" charset="2"/>
              <a:buChar char="Ø"/>
            </a:pPr>
            <a:r>
              <a:rPr lang="lt-LT" dirty="0"/>
              <a:t>prašydami išmokėti avansą </a:t>
            </a:r>
            <a:r>
              <a:rPr lang="lt-LT" dirty="0" err="1"/>
              <a:t>PrV</a:t>
            </a:r>
            <a:r>
              <a:rPr lang="lt-LT" dirty="0"/>
              <a:t> turi pateikti avanso draudimo dokumentą – Lietuvos banko prižiūrimos finansų įstaigos ar draudimo įmonės garantiją, laidavimo raštą arba laidavimo draudimo raštą dėl avanso dalies, apmokėjimą pagrindžiantį dokumentą, kuri viršija 100 000 (vieną šimtą tūkstančių) eurų. Reikalavimas pateikti avanso draudimo dokumentą netaikomas biudžetinėms įstaigoms, taip pat viešosioms įstaigoms, kurių savininkė arba viena iš dalininkų yra valstybė, valstybės valdomoms įmonėms ir labdaros ir paramos fondams, kurių vienintelė dalininkė yra valstybės valdoma bendrovė. </a:t>
            </a:r>
          </a:p>
          <a:p>
            <a:pPr marL="285750" indent="-285750" algn="just">
              <a:buFont typeface="Wingdings" panose="05000000000000000000" pitchFamily="2" charset="2"/>
              <a:buChar char="Ø"/>
            </a:pPr>
            <a:r>
              <a:rPr lang="lt-LT" dirty="0"/>
              <a:t>PAFT 158 p. - jeigu per 140 darbo dienų nuo avanso gavimo dienos projekto vykdytojas nepradeda vykdyti projekto veiklų, avansu išmokėtos lėšos turi būti susigrąžinamos.</a:t>
            </a:r>
            <a:endParaRPr lang="lt-LT" b="1" dirty="0"/>
          </a:p>
          <a:p>
            <a:pPr marL="285750" indent="-285750" algn="just">
              <a:buFont typeface="Arial" panose="020B0604020202020204" pitchFamily="34" charset="0"/>
              <a:buChar char="•"/>
            </a:pPr>
            <a:r>
              <a:rPr lang="lt-LT" b="1" dirty="0"/>
              <a:t>Avansinis mokėjimo prašymas įvertinamas per 10 d. d.</a:t>
            </a:r>
          </a:p>
        </p:txBody>
      </p:sp>
      <p:sp>
        <p:nvSpPr>
          <p:cNvPr id="3" name="Text Placeholder 2">
            <a:extLst>
              <a:ext uri="{FF2B5EF4-FFF2-40B4-BE49-F238E27FC236}">
                <a16:creationId xmlns:a16="http://schemas.microsoft.com/office/drawing/2014/main" id="{9A95E374-76A4-7DE2-64D7-912C97E1243B}"/>
              </a:ext>
            </a:extLst>
          </p:cNvPr>
          <p:cNvSpPr>
            <a:spLocks noGrp="1"/>
          </p:cNvSpPr>
          <p:nvPr>
            <p:ph type="body" sz="quarter" idx="13"/>
          </p:nvPr>
        </p:nvSpPr>
        <p:spPr/>
        <p:txBody>
          <a:bodyPr/>
          <a:lstStyle/>
          <a:p>
            <a:pPr algn="ctr"/>
            <a:r>
              <a:rPr lang="lt-LT" sz="2800" dirty="0"/>
              <a:t>Ką galime dar padaryti, kad projekto įgyvendinimas vyktų sklandžiau</a:t>
            </a:r>
          </a:p>
        </p:txBody>
      </p:sp>
    </p:spTree>
    <p:extLst>
      <p:ext uri="{BB962C8B-B14F-4D97-AF65-F5344CB8AC3E}">
        <p14:creationId xmlns:p14="http://schemas.microsoft.com/office/powerpoint/2010/main" val="156113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2" y="2556669"/>
            <a:ext cx="5015111"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CPVA nustatomi pažeidimai</a:t>
            </a:r>
            <a:endParaRPr lang="en-US" sz="3250" dirty="0"/>
          </a:p>
        </p:txBody>
      </p:sp>
      <p:sp>
        <p:nvSpPr>
          <p:cNvPr id="4" name="Text 1"/>
          <p:cNvSpPr/>
          <p:nvPr/>
        </p:nvSpPr>
        <p:spPr>
          <a:xfrm>
            <a:off x="5233492" y="3321447"/>
            <a:ext cx="6297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CPVA praktikoje nustato atvejus, kai viešojo pirkimo sutartys yra keičiamos pažeidžiant VPĮ 89 str. nuostatas ir viešųjų pirkimų principus.</a:t>
            </a:r>
            <a:endParaRPr lang="en-US" sz="1292" dirty="0"/>
          </a:p>
        </p:txBody>
      </p:sp>
      <p:sp>
        <p:nvSpPr>
          <p:cNvPr id="5" name="Text 2"/>
          <p:cNvSpPr/>
          <p:nvPr/>
        </p:nvSpPr>
        <p:spPr>
          <a:xfrm>
            <a:off x="5233492" y="4036715"/>
            <a:ext cx="6297018"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Pažeidimai dažniausiai atsiranda nesant VPĮ numatytų pagrindų sutarties keitimui.</a:t>
            </a:r>
            <a:endParaRPr lang="en-US" sz="1292"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2" y="1901329"/>
            <a:ext cx="6297018" cy="1033463"/>
          </a:xfrm>
          <a:prstGeom prst="rect">
            <a:avLst/>
          </a:prstGeom>
          <a:noFill/>
          <a:ln/>
        </p:spPr>
        <p:txBody>
          <a:bodyPr wrap="squar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1 pavyzdys: Delspinigių netaikymas</a:t>
            </a:r>
            <a:endParaRPr lang="en-US" sz="3250" dirty="0"/>
          </a:p>
        </p:txBody>
      </p:sp>
      <p:sp>
        <p:nvSpPr>
          <p:cNvPr id="4" name="Text 1"/>
          <p:cNvSpPr/>
          <p:nvPr/>
        </p:nvSpPr>
        <p:spPr>
          <a:xfrm>
            <a:off x="5233492" y="3182839"/>
            <a:ext cx="6297018"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Pirkimo sutartyje nustatyta 30 dienų prekių pristatymo terminas su galimybe pratęsti dar 30 dienų. Pardavėjas įsipareigojo mokėti 0,03% delspinigius už kiekvieną uždelstą dieną.</a:t>
            </a:r>
            <a:endParaRPr lang="en-US" sz="1292" dirty="0"/>
          </a:p>
        </p:txBody>
      </p:sp>
      <p:sp>
        <p:nvSpPr>
          <p:cNvPr id="5" name="Text 2"/>
          <p:cNvSpPr/>
          <p:nvPr/>
        </p:nvSpPr>
        <p:spPr>
          <a:xfrm>
            <a:off x="5233492" y="4162723"/>
            <a:ext cx="6297018"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Prekės buvo pristatytos vėliau nei numatyta sutartyje ir papildomame susitarime, tačiau delspinigiai nebuvo taikyti, nors objektyvių aplinkybių vėlavimui nebuvo pateikta.</a:t>
            </a:r>
            <a:endParaRPr lang="en-US" sz="1292" dirty="0"/>
          </a:p>
        </p:txBody>
      </p:sp>
      <p:sp>
        <p:nvSpPr>
          <p:cNvPr id="6" name="Text 13">
            <a:extLst>
              <a:ext uri="{FF2B5EF4-FFF2-40B4-BE49-F238E27FC236}">
                <a16:creationId xmlns:a16="http://schemas.microsoft.com/office/drawing/2014/main" id="{1E0A6C3A-6E72-64EF-FC59-86026AF85B20}"/>
              </a:ext>
            </a:extLst>
          </p:cNvPr>
          <p:cNvSpPr/>
          <p:nvPr/>
        </p:nvSpPr>
        <p:spPr>
          <a:xfrm>
            <a:off x="5301986" y="5674129"/>
            <a:ext cx="5032104"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Jei sutartyje numatyta delspinigių taikymo galimybė, perkančioji </a:t>
            </a:r>
            <a:r>
              <a:rPr lang="en-US" sz="1292" dirty="0" err="1">
                <a:solidFill>
                  <a:srgbClr val="092E68"/>
                </a:solidFill>
                <a:latin typeface="DM Sans" pitchFamily="34" charset="0"/>
                <a:ea typeface="DM Sans" pitchFamily="34" charset="-122"/>
                <a:cs typeface="DM Sans" pitchFamily="34" charset="-120"/>
              </a:rPr>
              <a:t>organizacija</a:t>
            </a:r>
            <a:r>
              <a:rPr lang="en-US" sz="1292" dirty="0">
                <a:solidFill>
                  <a:srgbClr val="092E68"/>
                </a:solidFill>
                <a:latin typeface="DM Sans" pitchFamily="34" charset="0"/>
                <a:ea typeface="DM Sans" pitchFamily="34" charset="-122"/>
                <a:cs typeface="DM Sans" pitchFamily="34" charset="-120"/>
              </a:rPr>
              <a:t> </a:t>
            </a:r>
            <a:endParaRPr lang="lt-LT" sz="1292" dirty="0">
              <a:solidFill>
                <a:srgbClr val="092E68"/>
              </a:solidFill>
              <a:latin typeface="DM Sans" pitchFamily="34" charset="0"/>
              <a:ea typeface="DM Sans" pitchFamily="34" charset="-122"/>
              <a:cs typeface="DM Sans" pitchFamily="34" charset="-120"/>
            </a:endParaRPr>
          </a:p>
          <a:p>
            <a:pPr>
              <a:lnSpc>
                <a:spcPts val="2083"/>
              </a:lnSpc>
            </a:pPr>
            <a:r>
              <a:rPr lang="en-US" sz="1292" dirty="0" err="1">
                <a:solidFill>
                  <a:srgbClr val="092E68"/>
                </a:solidFill>
                <a:latin typeface="DM Sans" pitchFamily="34" charset="0"/>
                <a:ea typeface="DM Sans" pitchFamily="34" charset="-122"/>
                <a:cs typeface="DM Sans" pitchFamily="34" charset="-120"/>
              </a:rPr>
              <a:t>privalo</a:t>
            </a:r>
            <a:r>
              <a:rPr lang="en-US" sz="1292" dirty="0">
                <a:solidFill>
                  <a:srgbClr val="092E68"/>
                </a:solidFill>
                <a:latin typeface="DM Sans" pitchFamily="34" charset="0"/>
                <a:ea typeface="DM Sans" pitchFamily="34" charset="-122"/>
                <a:cs typeface="DM Sans" pitchFamily="34" charset="-120"/>
              </a:rPr>
              <a:t> juos skaičiuoti.</a:t>
            </a:r>
            <a:endParaRPr lang="en-US" sz="1292"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2067421"/>
          </a:xfrm>
          <a:prstGeom prst="rect">
            <a:avLst/>
          </a:prstGeom>
        </p:spPr>
      </p:pic>
      <p:sp>
        <p:nvSpPr>
          <p:cNvPr id="3" name="Text 0"/>
          <p:cNvSpPr/>
          <p:nvPr/>
        </p:nvSpPr>
        <p:spPr>
          <a:xfrm>
            <a:off x="661492" y="3590330"/>
            <a:ext cx="6981032"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2 pavyzdys: Užtikrinimo nepratęsimas</a:t>
            </a:r>
            <a:endParaRPr lang="en-US" sz="3250" dirty="0"/>
          </a:p>
        </p:txBody>
      </p:sp>
      <p:sp>
        <p:nvSpPr>
          <p:cNvPr id="4" name="Text 1"/>
          <p:cNvSpPr/>
          <p:nvPr/>
        </p:nvSpPr>
        <p:spPr>
          <a:xfrm>
            <a:off x="661492" y="4355107"/>
            <a:ext cx="10869018"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Perkančioji organizacija sudarė 5 mėnesių paslaugų teikimo sutartį. Sutarties įvykdymo užtikrinimas turėjo galioti iki visiško prievolių įvykdymo.</a:t>
            </a:r>
            <a:endParaRPr lang="en-US" sz="1292" dirty="0"/>
          </a:p>
        </p:txBody>
      </p:sp>
      <p:sp>
        <p:nvSpPr>
          <p:cNvPr id="5" name="Text 2"/>
          <p:cNvSpPr/>
          <p:nvPr/>
        </p:nvSpPr>
        <p:spPr>
          <a:xfrm>
            <a:off x="661492" y="4805759"/>
            <a:ext cx="10869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Dėl tiekėjo kaltės paslaugos buvo pavėluotai suteiktos 2 mėnesius. Už vėlavimą taikyti delspinigiai, tačiau nebuvo pareikalauta pateikti pratęsto užtikrinimo.</a:t>
            </a:r>
            <a:endParaRPr lang="en-US" sz="1292"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2" y="1901329"/>
            <a:ext cx="6297018" cy="1033463"/>
          </a:xfrm>
          <a:prstGeom prst="rect">
            <a:avLst/>
          </a:prstGeom>
          <a:noFill/>
          <a:ln/>
        </p:spPr>
        <p:txBody>
          <a:bodyPr wrap="squar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3 pavyzdys: Mokėjimo sąlygų keitimas</a:t>
            </a:r>
            <a:endParaRPr lang="en-US" sz="3250" dirty="0"/>
          </a:p>
        </p:txBody>
      </p:sp>
      <p:sp>
        <p:nvSpPr>
          <p:cNvPr id="4" name="Text 1"/>
          <p:cNvSpPr/>
          <p:nvPr/>
        </p:nvSpPr>
        <p:spPr>
          <a:xfrm>
            <a:off x="5233492" y="3182839"/>
            <a:ext cx="6297018"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Sutartyje numatyta, kad prekės turi būti pateiktos visos iš karto. Apmokėjimas atliekamas tik sudarius prekių perdavimo-priėmimo aktą. Avansinis mokėjimas nebuvo numatytas.</a:t>
            </a:r>
            <a:endParaRPr lang="en-US" sz="1292" dirty="0"/>
          </a:p>
        </p:txBody>
      </p:sp>
      <p:sp>
        <p:nvSpPr>
          <p:cNvPr id="5" name="Text 2"/>
          <p:cNvSpPr/>
          <p:nvPr/>
        </p:nvSpPr>
        <p:spPr>
          <a:xfrm>
            <a:off x="5233492" y="4162723"/>
            <a:ext cx="6297018"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Tiekėjas pateikė avansinę sąskaitą (30% sutarties vertės), kurią perkančioji organizacija apmokėjo. Vėliau buvo atliktas mokėjimas už dalį prekių, neatitinkančių specifikacijos.</a:t>
            </a:r>
            <a:endParaRPr lang="en-US" sz="1292"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2067421"/>
          </a:xfrm>
          <a:prstGeom prst="rect">
            <a:avLst/>
          </a:prstGeom>
        </p:spPr>
      </p:pic>
      <p:sp>
        <p:nvSpPr>
          <p:cNvPr id="3" name="Text 0"/>
          <p:cNvSpPr/>
          <p:nvPr/>
        </p:nvSpPr>
        <p:spPr>
          <a:xfrm>
            <a:off x="661492" y="3590330"/>
            <a:ext cx="8010922"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4 pavyzdys: Draudimo reikalavimų keitimas</a:t>
            </a:r>
            <a:endParaRPr lang="en-US" sz="3250" dirty="0"/>
          </a:p>
        </p:txBody>
      </p:sp>
      <p:sp>
        <p:nvSpPr>
          <p:cNvPr id="4" name="Text 1"/>
          <p:cNvSpPr/>
          <p:nvPr/>
        </p:nvSpPr>
        <p:spPr>
          <a:xfrm>
            <a:off x="661492" y="4355108"/>
            <a:ext cx="10869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Rangos darbų sutartyje nurodyta, kad rangovas privalo pateikti statinio </a:t>
            </a:r>
            <a:r>
              <a:rPr lang="en-US" sz="1292" dirty="0" err="1">
                <a:solidFill>
                  <a:srgbClr val="092E68"/>
                </a:solidFill>
                <a:latin typeface="DM Sans" pitchFamily="34" charset="0"/>
                <a:ea typeface="DM Sans" pitchFamily="34" charset="-122"/>
                <a:cs typeface="DM Sans" pitchFamily="34" charset="-120"/>
              </a:rPr>
              <a:t>statybos</a:t>
            </a:r>
            <a:r>
              <a:rPr lang="en-US" sz="1292" dirty="0">
                <a:solidFill>
                  <a:srgbClr val="092E68"/>
                </a:solidFill>
                <a:latin typeface="DM Sans" pitchFamily="34" charset="0"/>
                <a:ea typeface="DM Sans" pitchFamily="34" charset="-122"/>
                <a:cs typeface="DM Sans" pitchFamily="34" charset="-120"/>
              </a:rPr>
              <a:t> </a:t>
            </a:r>
            <a:r>
              <a:rPr lang="lt-LT" sz="1292" dirty="0">
                <a:solidFill>
                  <a:srgbClr val="092E68"/>
                </a:solidFill>
                <a:latin typeface="DM Sans" pitchFamily="34" charset="0"/>
                <a:ea typeface="DM Sans" pitchFamily="34" charset="-122"/>
                <a:cs typeface="DM Sans" pitchFamily="34" charset="-120"/>
              </a:rPr>
              <a:t>darbų </a:t>
            </a:r>
            <a:r>
              <a:rPr lang="en-US" sz="1292" dirty="0" err="1">
                <a:solidFill>
                  <a:srgbClr val="092E68"/>
                </a:solidFill>
                <a:latin typeface="DM Sans" pitchFamily="34" charset="0"/>
                <a:ea typeface="DM Sans" pitchFamily="34" charset="-122"/>
                <a:cs typeface="DM Sans" pitchFamily="34" charset="-120"/>
              </a:rPr>
              <a:t>ir</a:t>
            </a:r>
            <a:r>
              <a:rPr lang="en-US" sz="1292" dirty="0">
                <a:solidFill>
                  <a:srgbClr val="092E68"/>
                </a:solidFill>
                <a:latin typeface="DM Sans" pitchFamily="34" charset="0"/>
                <a:ea typeface="DM Sans" pitchFamily="34" charset="-122"/>
                <a:cs typeface="DM Sans" pitchFamily="34" charset="-120"/>
              </a:rPr>
              <a:t> civilinės atsakomybės privalomąjį draudimą, galiojantį iki darbų pabaigos.</a:t>
            </a:r>
            <a:endParaRPr lang="en-US" sz="1292" dirty="0"/>
          </a:p>
        </p:txBody>
      </p:sp>
      <p:sp>
        <p:nvSpPr>
          <p:cNvPr id="5" name="Text 2"/>
          <p:cNvSpPr/>
          <p:nvPr/>
        </p:nvSpPr>
        <p:spPr>
          <a:xfrm>
            <a:off x="661492" y="5070376"/>
            <a:ext cx="10869018"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Rangovas pateikė savanorišką civilinės atsakomybės draudimą, nesusietą su konkrečiu objektu, </a:t>
            </a:r>
            <a:r>
              <a:rPr lang="lt-LT" sz="1292" dirty="0">
                <a:solidFill>
                  <a:srgbClr val="092E68"/>
                </a:solidFill>
                <a:latin typeface="DM Sans" pitchFamily="34" charset="0"/>
                <a:ea typeface="DM Sans" pitchFamily="34" charset="-122"/>
                <a:cs typeface="DM Sans" pitchFamily="34" charset="-120"/>
              </a:rPr>
              <a:t>o šį draudimą</a:t>
            </a:r>
            <a:r>
              <a:rPr lang="en-US" sz="1292" dirty="0">
                <a:solidFill>
                  <a:srgbClr val="092E68"/>
                </a:solidFill>
                <a:latin typeface="DM Sans" pitchFamily="34" charset="0"/>
                <a:ea typeface="DM Sans" pitchFamily="34" charset="-122"/>
                <a:cs typeface="DM Sans" pitchFamily="34" charset="-120"/>
              </a:rPr>
              <a:t> užsakovas priėmė kaip tinkamą.</a:t>
            </a:r>
            <a:endParaRPr lang="en-US" sz="1292"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CD3F1-7AD8-2898-BB9E-DF25B8528F52}"/>
            </a:ext>
          </a:extLst>
        </p:cNvPr>
        <p:cNvGrpSpPr/>
        <p:nvPr/>
      </p:nvGrpSpPr>
      <p:grpSpPr>
        <a:xfrm>
          <a:off x="0" y="0"/>
          <a:ext cx="0" cy="0"/>
          <a:chOff x="0" y="0"/>
          <a:chExt cx="0" cy="0"/>
        </a:xfrm>
      </p:grpSpPr>
      <p:pic>
        <p:nvPicPr>
          <p:cNvPr id="2" name="Image 0">
            <a:extLst>
              <a:ext uri="{FF2B5EF4-FFF2-40B4-BE49-F238E27FC236}">
                <a16:creationId xmlns:a16="http://schemas.microsoft.com/office/drawing/2014/main" id="{781A3161-39E7-A730-7441-ECBF30D79217}"/>
              </a:ext>
            </a:extLst>
          </p:cNvPr>
          <p:cNvPicPr>
            <a:picLocks noChangeAspect="1"/>
          </p:cNvPicPr>
          <p:nvPr/>
        </p:nvPicPr>
        <p:blipFill>
          <a:blip r:embed="rId3"/>
          <a:srcRect/>
          <a:stretch/>
        </p:blipFill>
        <p:spPr>
          <a:xfrm>
            <a:off x="0" y="0"/>
            <a:ext cx="4572000" cy="6858000"/>
          </a:xfrm>
          <a:prstGeom prst="rect">
            <a:avLst/>
          </a:prstGeom>
        </p:spPr>
      </p:pic>
      <p:sp>
        <p:nvSpPr>
          <p:cNvPr id="3" name="Text 0">
            <a:extLst>
              <a:ext uri="{FF2B5EF4-FFF2-40B4-BE49-F238E27FC236}">
                <a16:creationId xmlns:a16="http://schemas.microsoft.com/office/drawing/2014/main" id="{1644BFC5-1918-2A5F-4F1C-1B02576306A1}"/>
              </a:ext>
            </a:extLst>
          </p:cNvPr>
          <p:cNvSpPr/>
          <p:nvPr/>
        </p:nvSpPr>
        <p:spPr>
          <a:xfrm>
            <a:off x="5164997" y="719801"/>
            <a:ext cx="6297018" cy="1033463"/>
          </a:xfrm>
          <a:prstGeom prst="rect">
            <a:avLst/>
          </a:prstGeom>
          <a:noFill/>
          <a:ln/>
        </p:spPr>
        <p:txBody>
          <a:bodyPr wrap="square" lIns="0" tIns="0" rIns="0" bIns="0" rtlCol="0" anchor="t"/>
          <a:lstStyle/>
          <a:p>
            <a:pPr>
              <a:lnSpc>
                <a:spcPts val="4042"/>
              </a:lnSpc>
            </a:pPr>
            <a:r>
              <a:rPr lang="lt-LT" sz="3250" b="1" dirty="0">
                <a:solidFill>
                  <a:srgbClr val="092E68"/>
                </a:solidFill>
                <a:latin typeface="DM Serif Display Bold" pitchFamily="34" charset="0"/>
                <a:ea typeface="DM Serif Display Bold" pitchFamily="34" charset="-122"/>
                <a:cs typeface="DM Serif Display Bold" pitchFamily="34" charset="-120"/>
              </a:rPr>
              <a:t>5</a:t>
            </a:r>
            <a:r>
              <a:rPr lang="en-US" sz="3250" b="1" dirty="0">
                <a:solidFill>
                  <a:srgbClr val="092E68"/>
                </a:solidFill>
                <a:latin typeface="DM Serif Display Bold" pitchFamily="34" charset="0"/>
                <a:ea typeface="DM Serif Display Bold" pitchFamily="34" charset="-122"/>
                <a:cs typeface="DM Serif Display Bold" pitchFamily="34" charset="-120"/>
              </a:rPr>
              <a:t> pavyzdys: </a:t>
            </a:r>
            <a:r>
              <a:rPr lang="lt-LT" sz="3250" b="1" dirty="0">
                <a:solidFill>
                  <a:srgbClr val="092E68"/>
                </a:solidFill>
                <a:latin typeface="DM Serif Display Bold" pitchFamily="34" charset="0"/>
                <a:ea typeface="DM Serif Display Bold" pitchFamily="34" charset="-122"/>
                <a:cs typeface="DM Serif Display Bold" pitchFamily="34" charset="-120"/>
              </a:rPr>
              <a:t>Specialistų, subrangovų keitimas</a:t>
            </a:r>
            <a:endParaRPr lang="en-US" sz="3250" dirty="0"/>
          </a:p>
        </p:txBody>
      </p:sp>
      <p:sp>
        <p:nvSpPr>
          <p:cNvPr id="4" name="Text 1">
            <a:extLst>
              <a:ext uri="{FF2B5EF4-FFF2-40B4-BE49-F238E27FC236}">
                <a16:creationId xmlns:a16="http://schemas.microsoft.com/office/drawing/2014/main" id="{412ED33C-E13F-F9BC-B4EC-6DFB63458E28}"/>
              </a:ext>
            </a:extLst>
          </p:cNvPr>
          <p:cNvSpPr/>
          <p:nvPr/>
        </p:nvSpPr>
        <p:spPr>
          <a:xfrm>
            <a:off x="5164996" y="1907131"/>
            <a:ext cx="6297018" cy="793849"/>
          </a:xfrm>
          <a:prstGeom prst="rect">
            <a:avLst/>
          </a:prstGeom>
          <a:noFill/>
          <a:ln/>
        </p:spPr>
        <p:txBody>
          <a:bodyPr wrap="square" lIns="0" tIns="0" rIns="0" bIns="0" rtlCol="0" anchor="t"/>
          <a:lstStyle/>
          <a:p>
            <a:pPr>
              <a:lnSpc>
                <a:spcPts val="2083"/>
              </a:lnSpc>
            </a:pPr>
            <a:r>
              <a:rPr lang="lt-LT" sz="1292" dirty="0">
                <a:solidFill>
                  <a:srgbClr val="092E68"/>
                </a:solidFill>
                <a:latin typeface="DM Sans" pitchFamily="34" charset="0"/>
              </a:rPr>
              <a:t>Vykdomi darbai ypatingame statinyje, esančiame kultūros paveldo objekto teritorijoje, apsaugos zonoje, kultūros paveldo vietovėje.</a:t>
            </a:r>
          </a:p>
          <a:p>
            <a:pPr>
              <a:lnSpc>
                <a:spcPts val="2083"/>
              </a:lnSpc>
            </a:pPr>
            <a:endParaRPr lang="lt-LT" sz="1292" dirty="0">
              <a:solidFill>
                <a:srgbClr val="092E68"/>
              </a:solidFill>
              <a:latin typeface="DM Sans" pitchFamily="34" charset="0"/>
            </a:endParaRPr>
          </a:p>
          <a:p>
            <a:pPr>
              <a:lnSpc>
                <a:spcPts val="2083"/>
              </a:lnSpc>
            </a:pPr>
            <a:r>
              <a:rPr lang="lt-LT" sz="1292" dirty="0">
                <a:solidFill>
                  <a:srgbClr val="092E68"/>
                </a:solidFill>
                <a:latin typeface="DM Sans" pitchFamily="34" charset="0"/>
              </a:rPr>
              <a:t>Pirkimo metu pasiūlytas specialiųjų statybos darbų vadovas buvo pakeistas sutarties vykdymo metu, tačiau naujasis vadovas, skirtingai nei ankstesnysis, neturėjo teisės būti darbų vadovu statiniuose, esančiuose kultūros paveldo objekto teritorijoje, jo apsaugos zonoje, kultūros paveldo vietovėje. Be to, naujasis vadovas turėjo suteiktą teisę vadovauti ne visoms reikalingoms darbų grupėms.</a:t>
            </a:r>
          </a:p>
          <a:p>
            <a:pPr>
              <a:lnSpc>
                <a:spcPts val="2083"/>
              </a:lnSpc>
            </a:pPr>
            <a:endParaRPr lang="lt-LT" sz="1292" dirty="0">
              <a:solidFill>
                <a:srgbClr val="092E68"/>
              </a:solidFill>
              <a:latin typeface="DM Sans" pitchFamily="34" charset="0"/>
            </a:endParaRPr>
          </a:p>
          <a:p>
            <a:pPr>
              <a:lnSpc>
                <a:spcPts val="2083"/>
              </a:lnSpc>
            </a:pPr>
            <a:r>
              <a:rPr lang="lt-LT" sz="1292" dirty="0">
                <a:solidFill>
                  <a:srgbClr val="092E68"/>
                </a:solidFill>
                <a:latin typeface="DM Sans" pitchFamily="34" charset="0"/>
              </a:rPr>
              <a:t>Sutarties vykdymo metu taip pat buvo pasitelkta 10 naujų subrangovų, bet dalis jų neturėjo teisės būti ypatingo statinio rangovais, dalis neturėjo teisės daryti tų darbų, kuriuos darė, nė vienas subrangovas nebuvo patikrintas sutartyje nustatyta tvarka</a:t>
            </a:r>
            <a:endParaRPr lang="en-US" sz="1292" dirty="0"/>
          </a:p>
        </p:txBody>
      </p:sp>
    </p:spTree>
    <p:extLst>
      <p:ext uri="{BB962C8B-B14F-4D97-AF65-F5344CB8AC3E}">
        <p14:creationId xmlns:p14="http://schemas.microsoft.com/office/powerpoint/2010/main" val="29135160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2006600"/>
            <a:ext cx="6436519"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Rekomendacijos: Dokumentavimas</a:t>
            </a:r>
            <a:endParaRPr lang="en-US" sz="3250" dirty="0"/>
          </a:p>
        </p:txBody>
      </p:sp>
      <p:sp>
        <p:nvSpPr>
          <p:cNvPr id="3" name="Shape 1"/>
          <p:cNvSpPr/>
          <p:nvPr/>
        </p:nvSpPr>
        <p:spPr>
          <a:xfrm>
            <a:off x="661492" y="3102075"/>
            <a:ext cx="3512741" cy="1749326"/>
          </a:xfrm>
          <a:prstGeom prst="roundRect">
            <a:avLst>
              <a:gd name="adj" fmla="val 5227"/>
            </a:avLst>
          </a:prstGeom>
          <a:solidFill>
            <a:srgbClr val="DCDCDC"/>
          </a:solidFill>
          <a:ln/>
        </p:spPr>
        <p:txBody>
          <a:bodyPr/>
          <a:lstStyle/>
          <a:p>
            <a:endParaRPr lang="lt-LT" sz="1500"/>
          </a:p>
        </p:txBody>
      </p:sp>
      <p:sp>
        <p:nvSpPr>
          <p:cNvPr id="4" name="Shape 2"/>
          <p:cNvSpPr/>
          <p:nvPr/>
        </p:nvSpPr>
        <p:spPr>
          <a:xfrm>
            <a:off x="661492" y="3083024"/>
            <a:ext cx="3512741" cy="76200"/>
          </a:xfrm>
          <a:prstGeom prst="roundRect">
            <a:avLst>
              <a:gd name="adj" fmla="val 91163"/>
            </a:avLst>
          </a:prstGeom>
          <a:solidFill>
            <a:srgbClr val="092E68"/>
          </a:solidFill>
          <a:ln/>
        </p:spPr>
        <p:txBody>
          <a:bodyPr/>
          <a:lstStyle/>
          <a:p>
            <a:endParaRPr lang="lt-LT" sz="1500"/>
          </a:p>
        </p:txBody>
      </p:sp>
      <p:sp>
        <p:nvSpPr>
          <p:cNvPr id="5" name="Shape 3"/>
          <p:cNvSpPr/>
          <p:nvPr/>
        </p:nvSpPr>
        <p:spPr>
          <a:xfrm>
            <a:off x="2169816" y="2854028"/>
            <a:ext cx="496094" cy="496094"/>
          </a:xfrm>
          <a:prstGeom prst="roundRect">
            <a:avLst>
              <a:gd name="adj" fmla="val 153600"/>
            </a:avLst>
          </a:prstGeom>
          <a:solidFill>
            <a:srgbClr val="092E68"/>
          </a:solidFill>
          <a:ln/>
        </p:spPr>
        <p:txBody>
          <a:bodyPr/>
          <a:lstStyle/>
          <a:p>
            <a:endParaRPr lang="lt-LT" sz="1500"/>
          </a:p>
        </p:txBody>
      </p:sp>
      <p:sp>
        <p:nvSpPr>
          <p:cNvPr id="6" name="Text 4"/>
          <p:cNvSpPr/>
          <p:nvPr/>
        </p:nvSpPr>
        <p:spPr>
          <a:xfrm>
            <a:off x="2318644" y="2978051"/>
            <a:ext cx="198438" cy="248047"/>
          </a:xfrm>
          <a:prstGeom prst="rect">
            <a:avLst/>
          </a:prstGeom>
          <a:noFill/>
          <a:ln/>
        </p:spPr>
        <p:txBody>
          <a:bodyPr wrap="none" lIns="0" tIns="0" rIns="0" bIns="0" rtlCol="0" anchor="t"/>
          <a:lstStyle/>
          <a:p>
            <a:pPr>
              <a:lnSpc>
                <a:spcPts val="2500"/>
              </a:lnSpc>
            </a:pPr>
            <a:r>
              <a:rPr lang="en-US" sz="1542" b="1" dirty="0">
                <a:solidFill>
                  <a:srgbClr val="FFFFFF"/>
                </a:solidFill>
                <a:latin typeface="DM Serif Display Bold" pitchFamily="34" charset="0"/>
                <a:ea typeface="DM Serif Display Bold" pitchFamily="34" charset="-122"/>
                <a:cs typeface="DM Serif Display Bold" pitchFamily="34" charset="-120"/>
              </a:rPr>
              <a:t>1</a:t>
            </a:r>
            <a:endParaRPr lang="en-US" sz="1542" dirty="0"/>
          </a:p>
        </p:txBody>
      </p:sp>
      <p:sp>
        <p:nvSpPr>
          <p:cNvPr id="7" name="Text 5"/>
          <p:cNvSpPr/>
          <p:nvPr/>
        </p:nvSpPr>
        <p:spPr>
          <a:xfrm>
            <a:off x="845841" y="3515519"/>
            <a:ext cx="2222599"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Tinkamai dokumentuoti</a:t>
            </a:r>
            <a:endParaRPr lang="en-US" sz="1625" dirty="0"/>
          </a:p>
        </p:txBody>
      </p:sp>
      <p:sp>
        <p:nvSpPr>
          <p:cNvPr id="8" name="Text 6"/>
          <p:cNvSpPr/>
          <p:nvPr/>
        </p:nvSpPr>
        <p:spPr>
          <a:xfrm>
            <a:off x="845841" y="3873203"/>
            <a:ext cx="3144044" cy="793849"/>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Tinkamai dokumentuoti sudaromus pakeitimus, kas vėliau leis lengviau juos pagrįsti</a:t>
            </a:r>
            <a:endParaRPr lang="en-US" sz="1292" dirty="0"/>
          </a:p>
        </p:txBody>
      </p:sp>
      <p:sp>
        <p:nvSpPr>
          <p:cNvPr id="9" name="Shape 7"/>
          <p:cNvSpPr/>
          <p:nvPr/>
        </p:nvSpPr>
        <p:spPr>
          <a:xfrm>
            <a:off x="4339531" y="3102075"/>
            <a:ext cx="3512840" cy="1749326"/>
          </a:xfrm>
          <a:prstGeom prst="roundRect">
            <a:avLst>
              <a:gd name="adj" fmla="val 5227"/>
            </a:avLst>
          </a:prstGeom>
          <a:solidFill>
            <a:srgbClr val="DCDCDC"/>
          </a:solidFill>
          <a:ln/>
        </p:spPr>
        <p:txBody>
          <a:bodyPr/>
          <a:lstStyle/>
          <a:p>
            <a:endParaRPr lang="lt-LT" sz="1500"/>
          </a:p>
        </p:txBody>
      </p:sp>
      <p:sp>
        <p:nvSpPr>
          <p:cNvPr id="10" name="Shape 8"/>
          <p:cNvSpPr/>
          <p:nvPr/>
        </p:nvSpPr>
        <p:spPr>
          <a:xfrm>
            <a:off x="4339531" y="3083024"/>
            <a:ext cx="3512840" cy="76200"/>
          </a:xfrm>
          <a:prstGeom prst="roundRect">
            <a:avLst>
              <a:gd name="adj" fmla="val 91163"/>
            </a:avLst>
          </a:prstGeom>
          <a:solidFill>
            <a:srgbClr val="092E68"/>
          </a:solidFill>
          <a:ln/>
        </p:spPr>
        <p:txBody>
          <a:bodyPr/>
          <a:lstStyle/>
          <a:p>
            <a:endParaRPr lang="lt-LT" sz="1500"/>
          </a:p>
        </p:txBody>
      </p:sp>
      <p:sp>
        <p:nvSpPr>
          <p:cNvPr id="11" name="Shape 9"/>
          <p:cNvSpPr/>
          <p:nvPr/>
        </p:nvSpPr>
        <p:spPr>
          <a:xfrm>
            <a:off x="5847855" y="2854028"/>
            <a:ext cx="496094" cy="496094"/>
          </a:xfrm>
          <a:prstGeom prst="roundRect">
            <a:avLst>
              <a:gd name="adj" fmla="val 153600"/>
            </a:avLst>
          </a:prstGeom>
          <a:solidFill>
            <a:srgbClr val="092E68"/>
          </a:solidFill>
          <a:ln/>
        </p:spPr>
        <p:txBody>
          <a:bodyPr/>
          <a:lstStyle/>
          <a:p>
            <a:endParaRPr lang="lt-LT" sz="1500"/>
          </a:p>
        </p:txBody>
      </p:sp>
      <p:sp>
        <p:nvSpPr>
          <p:cNvPr id="12" name="Text 10"/>
          <p:cNvSpPr/>
          <p:nvPr/>
        </p:nvSpPr>
        <p:spPr>
          <a:xfrm>
            <a:off x="5996682" y="2978051"/>
            <a:ext cx="198438" cy="248047"/>
          </a:xfrm>
          <a:prstGeom prst="rect">
            <a:avLst/>
          </a:prstGeom>
          <a:noFill/>
          <a:ln/>
        </p:spPr>
        <p:txBody>
          <a:bodyPr wrap="none" lIns="0" tIns="0" rIns="0" bIns="0" rtlCol="0" anchor="t"/>
          <a:lstStyle/>
          <a:p>
            <a:pPr>
              <a:lnSpc>
                <a:spcPts val="2500"/>
              </a:lnSpc>
            </a:pPr>
            <a:r>
              <a:rPr lang="en-US" sz="1542" b="1" dirty="0">
                <a:solidFill>
                  <a:srgbClr val="FFFFFF"/>
                </a:solidFill>
                <a:latin typeface="DM Serif Display Bold" pitchFamily="34" charset="0"/>
                <a:ea typeface="DM Serif Display Bold" pitchFamily="34" charset="-122"/>
                <a:cs typeface="DM Serif Display Bold" pitchFamily="34" charset="-120"/>
              </a:rPr>
              <a:t>2</a:t>
            </a:r>
            <a:endParaRPr lang="en-US" sz="1542" dirty="0"/>
          </a:p>
        </p:txBody>
      </p:sp>
      <p:sp>
        <p:nvSpPr>
          <p:cNvPr id="13" name="Text 11"/>
          <p:cNvSpPr/>
          <p:nvPr/>
        </p:nvSpPr>
        <p:spPr>
          <a:xfrm>
            <a:off x="4523880" y="3515519"/>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Prižiūrėti vykdymą</a:t>
            </a:r>
            <a:endParaRPr lang="en-US" sz="1625" dirty="0"/>
          </a:p>
        </p:txBody>
      </p:sp>
      <p:sp>
        <p:nvSpPr>
          <p:cNvPr id="14" name="Text 12"/>
          <p:cNvSpPr/>
          <p:nvPr/>
        </p:nvSpPr>
        <p:spPr>
          <a:xfrm>
            <a:off x="4523879" y="3873203"/>
            <a:ext cx="3144143"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Prižiūrėti, kaip tiekėjas laikosi terminų ir sutarties sąlygų</a:t>
            </a:r>
            <a:endParaRPr lang="en-US" sz="1292" dirty="0"/>
          </a:p>
        </p:txBody>
      </p:sp>
      <p:sp>
        <p:nvSpPr>
          <p:cNvPr id="15" name="Shape 13"/>
          <p:cNvSpPr/>
          <p:nvPr/>
        </p:nvSpPr>
        <p:spPr>
          <a:xfrm>
            <a:off x="8017670" y="3102075"/>
            <a:ext cx="3512741" cy="1749326"/>
          </a:xfrm>
          <a:prstGeom prst="roundRect">
            <a:avLst>
              <a:gd name="adj" fmla="val 5227"/>
            </a:avLst>
          </a:prstGeom>
          <a:solidFill>
            <a:srgbClr val="DCDCDC"/>
          </a:solidFill>
          <a:ln/>
        </p:spPr>
        <p:txBody>
          <a:bodyPr/>
          <a:lstStyle/>
          <a:p>
            <a:endParaRPr lang="lt-LT" sz="1500"/>
          </a:p>
        </p:txBody>
      </p:sp>
      <p:sp>
        <p:nvSpPr>
          <p:cNvPr id="16" name="Shape 14"/>
          <p:cNvSpPr/>
          <p:nvPr/>
        </p:nvSpPr>
        <p:spPr>
          <a:xfrm>
            <a:off x="8017670" y="3083024"/>
            <a:ext cx="3512741" cy="76200"/>
          </a:xfrm>
          <a:prstGeom prst="roundRect">
            <a:avLst>
              <a:gd name="adj" fmla="val 91163"/>
            </a:avLst>
          </a:prstGeom>
          <a:solidFill>
            <a:srgbClr val="092E68"/>
          </a:solidFill>
          <a:ln/>
        </p:spPr>
        <p:txBody>
          <a:bodyPr/>
          <a:lstStyle/>
          <a:p>
            <a:endParaRPr lang="lt-LT" sz="1500"/>
          </a:p>
        </p:txBody>
      </p:sp>
      <p:sp>
        <p:nvSpPr>
          <p:cNvPr id="17" name="Shape 15"/>
          <p:cNvSpPr/>
          <p:nvPr/>
        </p:nvSpPr>
        <p:spPr>
          <a:xfrm>
            <a:off x="9525993" y="2854028"/>
            <a:ext cx="496094" cy="496094"/>
          </a:xfrm>
          <a:prstGeom prst="roundRect">
            <a:avLst>
              <a:gd name="adj" fmla="val 153600"/>
            </a:avLst>
          </a:prstGeom>
          <a:solidFill>
            <a:srgbClr val="092E68"/>
          </a:solidFill>
          <a:ln/>
        </p:spPr>
        <p:txBody>
          <a:bodyPr/>
          <a:lstStyle/>
          <a:p>
            <a:endParaRPr lang="lt-LT" sz="1500"/>
          </a:p>
        </p:txBody>
      </p:sp>
      <p:sp>
        <p:nvSpPr>
          <p:cNvPr id="18" name="Text 16"/>
          <p:cNvSpPr/>
          <p:nvPr/>
        </p:nvSpPr>
        <p:spPr>
          <a:xfrm>
            <a:off x="9674820" y="2978051"/>
            <a:ext cx="198438" cy="248047"/>
          </a:xfrm>
          <a:prstGeom prst="rect">
            <a:avLst/>
          </a:prstGeom>
          <a:noFill/>
          <a:ln/>
        </p:spPr>
        <p:txBody>
          <a:bodyPr wrap="none" lIns="0" tIns="0" rIns="0" bIns="0" rtlCol="0" anchor="t"/>
          <a:lstStyle/>
          <a:p>
            <a:pPr>
              <a:lnSpc>
                <a:spcPts val="2500"/>
              </a:lnSpc>
            </a:pPr>
            <a:r>
              <a:rPr lang="en-US" sz="1542" b="1" dirty="0">
                <a:solidFill>
                  <a:srgbClr val="FFFFFF"/>
                </a:solidFill>
                <a:latin typeface="DM Serif Display Bold" pitchFamily="34" charset="0"/>
                <a:ea typeface="DM Serif Display Bold" pitchFamily="34" charset="-122"/>
                <a:cs typeface="DM Serif Display Bold" pitchFamily="34" charset="-120"/>
              </a:rPr>
              <a:t>3</a:t>
            </a:r>
            <a:endParaRPr lang="en-US" sz="1542" dirty="0"/>
          </a:p>
        </p:txBody>
      </p:sp>
      <p:sp>
        <p:nvSpPr>
          <p:cNvPr id="19" name="Text 17"/>
          <p:cNvSpPr/>
          <p:nvPr/>
        </p:nvSpPr>
        <p:spPr>
          <a:xfrm>
            <a:off x="8202018" y="3515519"/>
            <a:ext cx="2337693"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Kontroliuoti užtikrinimus</a:t>
            </a:r>
            <a:endParaRPr lang="en-US" sz="1625" dirty="0"/>
          </a:p>
        </p:txBody>
      </p:sp>
      <p:sp>
        <p:nvSpPr>
          <p:cNvPr id="20" name="Text 18"/>
          <p:cNvSpPr/>
          <p:nvPr/>
        </p:nvSpPr>
        <p:spPr>
          <a:xfrm>
            <a:off x="8202018" y="3873203"/>
            <a:ext cx="3144044"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Stebėti įsipareigojimų dėl užtikrinimų ir draudimų pratęsimo vykdymą</a:t>
            </a:r>
            <a:endParaRPr lang="en-US" sz="1292"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61492" y="1793577"/>
            <a:ext cx="4319290"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Kontrolės mechanizmai</a:t>
            </a:r>
            <a:endParaRPr lang="en-US" sz="3250" dirty="0"/>
          </a:p>
        </p:txBody>
      </p:sp>
      <p:sp>
        <p:nvSpPr>
          <p:cNvPr id="3" name="Text 1"/>
          <p:cNvSpPr/>
          <p:nvPr/>
        </p:nvSpPr>
        <p:spPr>
          <a:xfrm>
            <a:off x="661492" y="2641005"/>
            <a:ext cx="165298" cy="206673"/>
          </a:xfrm>
          <a:prstGeom prst="rect">
            <a:avLst/>
          </a:prstGeom>
          <a:noFill/>
          <a:ln/>
        </p:spPr>
        <p:txBody>
          <a:bodyPr wrap="none" lIns="0" tIns="0" rIns="0" bIns="0" rtlCol="0" anchor="t"/>
          <a:lstStyle/>
          <a:p>
            <a:pPr>
              <a:lnSpc>
                <a:spcPts val="2083"/>
              </a:lnSpc>
            </a:pPr>
            <a:r>
              <a:rPr lang="en-US" sz="1292" dirty="0">
                <a:solidFill>
                  <a:srgbClr val="092E68"/>
                </a:solidFill>
                <a:latin typeface="DM Serif Display Light" pitchFamily="34" charset="0"/>
                <a:ea typeface="DM Serif Display Light" pitchFamily="34" charset="-122"/>
                <a:cs typeface="DM Serif Display Light" pitchFamily="34" charset="-120"/>
              </a:rPr>
              <a:t>01</a:t>
            </a:r>
            <a:endParaRPr lang="en-US" sz="1292" dirty="0"/>
          </a:p>
        </p:txBody>
      </p:sp>
      <p:sp>
        <p:nvSpPr>
          <p:cNvPr id="4" name="Shape 2"/>
          <p:cNvSpPr/>
          <p:nvPr/>
        </p:nvSpPr>
        <p:spPr>
          <a:xfrm>
            <a:off x="661492" y="2902943"/>
            <a:ext cx="5351859" cy="19050"/>
          </a:xfrm>
          <a:prstGeom prst="rect">
            <a:avLst/>
          </a:prstGeom>
          <a:solidFill>
            <a:srgbClr val="092E68"/>
          </a:solidFill>
          <a:ln/>
        </p:spPr>
        <p:txBody>
          <a:bodyPr/>
          <a:lstStyle/>
          <a:p>
            <a:endParaRPr lang="lt-LT" sz="1500"/>
          </a:p>
        </p:txBody>
      </p:sp>
      <p:sp>
        <p:nvSpPr>
          <p:cNvPr id="5" name="Text 3"/>
          <p:cNvSpPr/>
          <p:nvPr/>
        </p:nvSpPr>
        <p:spPr>
          <a:xfrm>
            <a:off x="661492" y="3023692"/>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Sutarties sudarymas</a:t>
            </a:r>
            <a:endParaRPr lang="en-US" sz="1625" dirty="0"/>
          </a:p>
        </p:txBody>
      </p:sp>
      <p:sp>
        <p:nvSpPr>
          <p:cNvPr id="6" name="Text 4"/>
          <p:cNvSpPr/>
          <p:nvPr/>
        </p:nvSpPr>
        <p:spPr>
          <a:xfrm>
            <a:off x="661492" y="3381375"/>
            <a:ext cx="5351859"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Aiškiai apibrėžti visas sąlygas ir reikalavimus</a:t>
            </a:r>
            <a:endParaRPr lang="en-US" sz="1292" dirty="0"/>
          </a:p>
        </p:txBody>
      </p:sp>
      <p:sp>
        <p:nvSpPr>
          <p:cNvPr id="7" name="Text 5"/>
          <p:cNvSpPr/>
          <p:nvPr/>
        </p:nvSpPr>
        <p:spPr>
          <a:xfrm>
            <a:off x="6178649" y="2641005"/>
            <a:ext cx="165298" cy="206673"/>
          </a:xfrm>
          <a:prstGeom prst="rect">
            <a:avLst/>
          </a:prstGeom>
          <a:noFill/>
          <a:ln/>
        </p:spPr>
        <p:txBody>
          <a:bodyPr wrap="none" lIns="0" tIns="0" rIns="0" bIns="0" rtlCol="0" anchor="t"/>
          <a:lstStyle/>
          <a:p>
            <a:pPr>
              <a:lnSpc>
                <a:spcPts val="2083"/>
              </a:lnSpc>
            </a:pPr>
            <a:r>
              <a:rPr lang="en-US" sz="1292" dirty="0">
                <a:solidFill>
                  <a:srgbClr val="092E68"/>
                </a:solidFill>
                <a:latin typeface="DM Serif Display Light" pitchFamily="34" charset="0"/>
                <a:ea typeface="DM Serif Display Light" pitchFamily="34" charset="-122"/>
                <a:cs typeface="DM Serif Display Light" pitchFamily="34" charset="-120"/>
              </a:rPr>
              <a:t>02</a:t>
            </a:r>
            <a:endParaRPr lang="en-US" sz="1292" dirty="0"/>
          </a:p>
        </p:txBody>
      </p:sp>
      <p:sp>
        <p:nvSpPr>
          <p:cNvPr id="8" name="Shape 6"/>
          <p:cNvSpPr/>
          <p:nvPr/>
        </p:nvSpPr>
        <p:spPr>
          <a:xfrm>
            <a:off x="6178650" y="2902943"/>
            <a:ext cx="5351859" cy="19050"/>
          </a:xfrm>
          <a:prstGeom prst="rect">
            <a:avLst/>
          </a:prstGeom>
          <a:solidFill>
            <a:srgbClr val="092E68"/>
          </a:solidFill>
          <a:ln/>
        </p:spPr>
        <p:txBody>
          <a:bodyPr/>
          <a:lstStyle/>
          <a:p>
            <a:endParaRPr lang="lt-LT" sz="1500"/>
          </a:p>
        </p:txBody>
      </p:sp>
      <p:sp>
        <p:nvSpPr>
          <p:cNvPr id="9" name="Text 7"/>
          <p:cNvSpPr/>
          <p:nvPr/>
        </p:nvSpPr>
        <p:spPr>
          <a:xfrm>
            <a:off x="6178650" y="3023692"/>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Vykdymo stebėjimas</a:t>
            </a:r>
            <a:endParaRPr lang="en-US" sz="1625" dirty="0"/>
          </a:p>
        </p:txBody>
      </p:sp>
      <p:sp>
        <p:nvSpPr>
          <p:cNvPr id="10" name="Text 8"/>
          <p:cNvSpPr/>
          <p:nvPr/>
        </p:nvSpPr>
        <p:spPr>
          <a:xfrm>
            <a:off x="6178650" y="3381375"/>
            <a:ext cx="5351859"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Nuolatinis sutarties įgyvendinimo kontroliavimas</a:t>
            </a:r>
            <a:endParaRPr lang="en-US" sz="1292" dirty="0"/>
          </a:p>
        </p:txBody>
      </p:sp>
      <p:sp>
        <p:nvSpPr>
          <p:cNvPr id="11" name="Text 9"/>
          <p:cNvSpPr/>
          <p:nvPr/>
        </p:nvSpPr>
        <p:spPr>
          <a:xfrm>
            <a:off x="661492" y="3935314"/>
            <a:ext cx="165298" cy="206673"/>
          </a:xfrm>
          <a:prstGeom prst="rect">
            <a:avLst/>
          </a:prstGeom>
          <a:noFill/>
          <a:ln/>
        </p:spPr>
        <p:txBody>
          <a:bodyPr wrap="none" lIns="0" tIns="0" rIns="0" bIns="0" rtlCol="0" anchor="t"/>
          <a:lstStyle/>
          <a:p>
            <a:pPr>
              <a:lnSpc>
                <a:spcPts val="2083"/>
              </a:lnSpc>
            </a:pPr>
            <a:r>
              <a:rPr lang="en-US" sz="1292" dirty="0">
                <a:solidFill>
                  <a:srgbClr val="092E68"/>
                </a:solidFill>
                <a:latin typeface="DM Serif Display Light" pitchFamily="34" charset="0"/>
                <a:ea typeface="DM Serif Display Light" pitchFamily="34" charset="-122"/>
                <a:cs typeface="DM Serif Display Light" pitchFamily="34" charset="-120"/>
              </a:rPr>
              <a:t>03</a:t>
            </a:r>
            <a:endParaRPr lang="en-US" sz="1292" dirty="0"/>
          </a:p>
        </p:txBody>
      </p:sp>
      <p:sp>
        <p:nvSpPr>
          <p:cNvPr id="12" name="Shape 10"/>
          <p:cNvSpPr/>
          <p:nvPr/>
        </p:nvSpPr>
        <p:spPr>
          <a:xfrm>
            <a:off x="661492" y="4197251"/>
            <a:ext cx="5351859" cy="19050"/>
          </a:xfrm>
          <a:prstGeom prst="rect">
            <a:avLst/>
          </a:prstGeom>
          <a:solidFill>
            <a:srgbClr val="092E68"/>
          </a:solidFill>
          <a:ln/>
        </p:spPr>
        <p:txBody>
          <a:bodyPr/>
          <a:lstStyle/>
          <a:p>
            <a:endParaRPr lang="lt-LT" sz="1500"/>
          </a:p>
        </p:txBody>
      </p:sp>
      <p:sp>
        <p:nvSpPr>
          <p:cNvPr id="13" name="Text 11"/>
          <p:cNvSpPr/>
          <p:nvPr/>
        </p:nvSpPr>
        <p:spPr>
          <a:xfrm>
            <a:off x="661492" y="4318000"/>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Pažeidimų fiksavimas</a:t>
            </a:r>
            <a:endParaRPr lang="en-US" sz="1625" dirty="0"/>
          </a:p>
        </p:txBody>
      </p:sp>
      <p:sp>
        <p:nvSpPr>
          <p:cNvPr id="14" name="Text 12"/>
          <p:cNvSpPr/>
          <p:nvPr/>
        </p:nvSpPr>
        <p:spPr>
          <a:xfrm>
            <a:off x="661492" y="4675683"/>
            <a:ext cx="5351859"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Laiku identifikuoti ir dokumentuoti pažeidimus</a:t>
            </a:r>
            <a:endParaRPr lang="en-US" sz="1292" dirty="0"/>
          </a:p>
        </p:txBody>
      </p:sp>
      <p:sp>
        <p:nvSpPr>
          <p:cNvPr id="15" name="Text 13"/>
          <p:cNvSpPr/>
          <p:nvPr/>
        </p:nvSpPr>
        <p:spPr>
          <a:xfrm>
            <a:off x="6178649" y="3935314"/>
            <a:ext cx="165298" cy="206673"/>
          </a:xfrm>
          <a:prstGeom prst="rect">
            <a:avLst/>
          </a:prstGeom>
          <a:noFill/>
          <a:ln/>
        </p:spPr>
        <p:txBody>
          <a:bodyPr wrap="none" lIns="0" tIns="0" rIns="0" bIns="0" rtlCol="0" anchor="t"/>
          <a:lstStyle/>
          <a:p>
            <a:pPr>
              <a:lnSpc>
                <a:spcPts val="2083"/>
              </a:lnSpc>
            </a:pPr>
            <a:r>
              <a:rPr lang="en-US" sz="1292" dirty="0">
                <a:solidFill>
                  <a:srgbClr val="092E68"/>
                </a:solidFill>
                <a:latin typeface="DM Serif Display Light" pitchFamily="34" charset="0"/>
                <a:ea typeface="DM Serif Display Light" pitchFamily="34" charset="-122"/>
                <a:cs typeface="DM Serif Display Light" pitchFamily="34" charset="-120"/>
              </a:rPr>
              <a:t>04</a:t>
            </a:r>
            <a:endParaRPr lang="en-US" sz="1292" dirty="0"/>
          </a:p>
        </p:txBody>
      </p:sp>
      <p:sp>
        <p:nvSpPr>
          <p:cNvPr id="16" name="Shape 14"/>
          <p:cNvSpPr/>
          <p:nvPr/>
        </p:nvSpPr>
        <p:spPr>
          <a:xfrm>
            <a:off x="6178650" y="4197251"/>
            <a:ext cx="5351859" cy="19050"/>
          </a:xfrm>
          <a:prstGeom prst="rect">
            <a:avLst/>
          </a:prstGeom>
          <a:solidFill>
            <a:srgbClr val="092E68"/>
          </a:solidFill>
          <a:ln/>
        </p:spPr>
        <p:txBody>
          <a:bodyPr/>
          <a:lstStyle/>
          <a:p>
            <a:endParaRPr lang="lt-LT" sz="1500"/>
          </a:p>
        </p:txBody>
      </p:sp>
      <p:sp>
        <p:nvSpPr>
          <p:cNvPr id="17" name="Text 15"/>
          <p:cNvSpPr/>
          <p:nvPr/>
        </p:nvSpPr>
        <p:spPr>
          <a:xfrm>
            <a:off x="6178650" y="4318000"/>
            <a:ext cx="2067421" cy="258465"/>
          </a:xfrm>
          <a:prstGeom prst="rect">
            <a:avLst/>
          </a:prstGeom>
          <a:noFill/>
          <a:ln/>
        </p:spPr>
        <p:txBody>
          <a:bodyPr wrap="none" lIns="0" tIns="0" rIns="0" bIns="0" rtlCol="0" anchor="t"/>
          <a:lstStyle/>
          <a:p>
            <a:pPr>
              <a:lnSpc>
                <a:spcPts val="2000"/>
              </a:lnSpc>
            </a:pPr>
            <a:r>
              <a:rPr lang="en-US" sz="1625" b="1" dirty="0">
                <a:solidFill>
                  <a:srgbClr val="092E68"/>
                </a:solidFill>
                <a:latin typeface="DM Serif Display Bold" pitchFamily="34" charset="0"/>
                <a:ea typeface="DM Serif Display Bold" pitchFamily="34" charset="-122"/>
                <a:cs typeface="DM Serif Display Bold" pitchFamily="34" charset="-120"/>
              </a:rPr>
              <a:t>Priemonių taikymas</a:t>
            </a:r>
            <a:endParaRPr lang="en-US" sz="1625" dirty="0"/>
          </a:p>
        </p:txBody>
      </p:sp>
      <p:sp>
        <p:nvSpPr>
          <p:cNvPr id="18" name="Text 16"/>
          <p:cNvSpPr/>
          <p:nvPr/>
        </p:nvSpPr>
        <p:spPr>
          <a:xfrm>
            <a:off x="6178650" y="4675683"/>
            <a:ext cx="5351859" cy="264617"/>
          </a:xfrm>
          <a:prstGeom prst="rect">
            <a:avLst/>
          </a:prstGeom>
          <a:noFill/>
          <a:ln/>
        </p:spPr>
        <p:txBody>
          <a:bodyPr wrap="non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Taikyti sutartyje numatytas sankcijas</a:t>
            </a:r>
            <a:endParaRPr lang="en-US" sz="1292"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r="21722"/>
          <a:stretch>
            <a:fillRect/>
          </a:stretch>
        </p:blipFill>
        <p:spPr>
          <a:xfrm>
            <a:off x="0" y="0"/>
            <a:ext cx="12192000" cy="2067421"/>
          </a:xfrm>
          <a:prstGeom prst="rect">
            <a:avLst/>
          </a:prstGeom>
        </p:spPr>
      </p:pic>
      <p:sp>
        <p:nvSpPr>
          <p:cNvPr id="3" name="Text 0"/>
          <p:cNvSpPr/>
          <p:nvPr/>
        </p:nvSpPr>
        <p:spPr>
          <a:xfrm>
            <a:off x="661492" y="3458071"/>
            <a:ext cx="4317207" cy="516732"/>
          </a:xfrm>
          <a:prstGeom prst="rect">
            <a:avLst/>
          </a:prstGeom>
          <a:noFill/>
          <a:ln/>
        </p:spPr>
        <p:txBody>
          <a:bodyPr wrap="none" lIns="0" tIns="0" rIns="0" bIns="0" rtlCol="0" anchor="t"/>
          <a:lstStyle/>
          <a:p>
            <a:pPr>
              <a:lnSpc>
                <a:spcPts val="4042"/>
              </a:lnSpc>
            </a:pPr>
            <a:r>
              <a:rPr lang="en-US" sz="3250" b="1" dirty="0">
                <a:solidFill>
                  <a:srgbClr val="092E68"/>
                </a:solidFill>
                <a:latin typeface="DM Serif Display Bold" pitchFamily="34" charset="0"/>
                <a:ea typeface="DM Serif Display Bold" pitchFamily="34" charset="-122"/>
                <a:cs typeface="DM Serif Display Bold" pitchFamily="34" charset="-120"/>
              </a:rPr>
              <a:t>Išvados ir perspektyvos</a:t>
            </a:r>
            <a:endParaRPr lang="en-US" sz="3250" dirty="0"/>
          </a:p>
        </p:txBody>
      </p:sp>
      <p:sp>
        <p:nvSpPr>
          <p:cNvPr id="4" name="Text 1"/>
          <p:cNvSpPr/>
          <p:nvPr/>
        </p:nvSpPr>
        <p:spPr>
          <a:xfrm>
            <a:off x="661492" y="4222849"/>
            <a:ext cx="10869018" cy="529233"/>
          </a:xfrm>
          <a:prstGeom prst="rect">
            <a:avLst/>
          </a:prstGeom>
          <a:noFill/>
          <a:ln/>
        </p:spPr>
        <p:txBody>
          <a:bodyPr wrap="square" lIns="0" tIns="0" rIns="0" bIns="0" rtlCol="0" anchor="t"/>
          <a:lstStyle/>
          <a:p>
            <a:pPr>
              <a:lnSpc>
                <a:spcPts val="2083"/>
              </a:lnSpc>
            </a:pPr>
            <a:r>
              <a:rPr lang="en-US" sz="1292" dirty="0">
                <a:solidFill>
                  <a:srgbClr val="092E68"/>
                </a:solidFill>
                <a:latin typeface="DM Sans" pitchFamily="34" charset="0"/>
                <a:ea typeface="DM Sans" pitchFamily="34" charset="-122"/>
                <a:cs typeface="DM Sans" pitchFamily="34" charset="-120"/>
              </a:rPr>
              <a:t>Viešųjų pirkimų sutarčių įgyvendinimas reikalauja griežto VPĮ nuostatų laikymosi. CPVA nustatomi pažeidimai rodo, </a:t>
            </a:r>
            <a:r>
              <a:rPr lang="en-US" sz="1292" dirty="0" err="1">
                <a:solidFill>
                  <a:srgbClr val="092E68"/>
                </a:solidFill>
                <a:latin typeface="DM Sans" pitchFamily="34" charset="0"/>
                <a:ea typeface="DM Sans" pitchFamily="34" charset="-122"/>
                <a:cs typeface="DM Sans" pitchFamily="34" charset="-120"/>
              </a:rPr>
              <a:t>kad</a:t>
            </a:r>
            <a:r>
              <a:rPr lang="en-US" sz="1292" dirty="0">
                <a:solidFill>
                  <a:srgbClr val="092E68"/>
                </a:solidFill>
                <a:latin typeface="DM Sans" pitchFamily="34" charset="0"/>
                <a:ea typeface="DM Sans" pitchFamily="34" charset="-122"/>
                <a:cs typeface="DM Sans" pitchFamily="34" charset="-120"/>
              </a:rPr>
              <a:t> </a:t>
            </a:r>
            <a:r>
              <a:rPr lang="lt-LT" sz="1292" dirty="0">
                <a:solidFill>
                  <a:srgbClr val="092E68"/>
                </a:solidFill>
                <a:latin typeface="DM Sans" pitchFamily="34" charset="0"/>
                <a:ea typeface="DM Sans" pitchFamily="34" charset="-122"/>
                <a:cs typeface="DM Sans" pitchFamily="34" charset="-120"/>
              </a:rPr>
              <a:t>itin dažnai</a:t>
            </a:r>
            <a:r>
              <a:rPr lang="en-US" sz="1292" dirty="0">
                <a:solidFill>
                  <a:srgbClr val="092E68"/>
                </a:solidFill>
                <a:latin typeface="DM Sans" pitchFamily="34" charset="0"/>
                <a:ea typeface="DM Sans" pitchFamily="34" charset="-122"/>
                <a:cs typeface="DM Sans" pitchFamily="34" charset="-120"/>
              </a:rPr>
              <a:t> problemos kyla dėl netinkamo </a:t>
            </a:r>
            <a:r>
              <a:rPr lang="en-US" sz="1292" dirty="0" err="1">
                <a:solidFill>
                  <a:srgbClr val="092E68"/>
                </a:solidFill>
                <a:latin typeface="DM Sans" pitchFamily="34" charset="0"/>
                <a:ea typeface="DM Sans" pitchFamily="34" charset="-122"/>
                <a:cs typeface="DM Sans" pitchFamily="34" charset="-120"/>
              </a:rPr>
              <a:t>sutarčių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keitimo</a:t>
            </a:r>
            <a:r>
              <a:rPr lang="lt-LT" sz="1292" dirty="0">
                <a:solidFill>
                  <a:srgbClr val="092E68"/>
                </a:solidFill>
                <a:latin typeface="DM Sans" pitchFamily="34" charset="0"/>
                <a:ea typeface="DM Sans" pitchFamily="34" charset="-122"/>
                <a:cs typeface="DM Sans" pitchFamily="34" charset="-120"/>
              </a:rPr>
              <a:t> ir netinkamos sutarčių priežiūros</a:t>
            </a:r>
            <a:endParaRPr lang="en-US" sz="1292" dirty="0"/>
          </a:p>
        </p:txBody>
      </p:sp>
      <p:sp>
        <p:nvSpPr>
          <p:cNvPr id="5" name="Text 2"/>
          <p:cNvSpPr/>
          <p:nvPr/>
        </p:nvSpPr>
        <p:spPr>
          <a:xfrm>
            <a:off x="661492" y="4938118"/>
            <a:ext cx="10869018" cy="529233"/>
          </a:xfrm>
          <a:prstGeom prst="rect">
            <a:avLst/>
          </a:prstGeom>
          <a:noFill/>
          <a:ln/>
        </p:spPr>
        <p:txBody>
          <a:bodyPr wrap="square" lIns="0" tIns="0" rIns="0" bIns="0" rtlCol="0" anchor="t"/>
          <a:lstStyle/>
          <a:p>
            <a:pPr>
              <a:lnSpc>
                <a:spcPts val="2083"/>
              </a:lnSpc>
            </a:pPr>
            <a:r>
              <a:rPr lang="en-US" sz="1292" dirty="0" err="1">
                <a:solidFill>
                  <a:srgbClr val="092E68"/>
                </a:solidFill>
                <a:latin typeface="DM Sans" pitchFamily="34" charset="0"/>
                <a:ea typeface="DM Sans" pitchFamily="34" charset="-122"/>
                <a:cs typeface="DM Sans" pitchFamily="34" charset="-120"/>
              </a:rPr>
              <a:t>Laikantis</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pateiktų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rekomendacijų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ir</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užtikrinant</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tinkamą</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dokumentavimą</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bei</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kontrolę</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galima</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išvengti</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dažniausių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pažeidimų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ir</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užtikrinti</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skaidrų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viešųjų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pirkimų</a:t>
            </a:r>
            <a:r>
              <a:rPr lang="en-US" sz="1292" dirty="0">
                <a:solidFill>
                  <a:srgbClr val="092E68"/>
                </a:solidFill>
                <a:latin typeface="DM Sans" pitchFamily="34" charset="0"/>
                <a:ea typeface="DM Sans" pitchFamily="34" charset="-122"/>
                <a:cs typeface="DM Sans" pitchFamily="34" charset="-120"/>
              </a:rPr>
              <a:t> </a:t>
            </a:r>
            <a:r>
              <a:rPr lang="en-US" sz="1292" dirty="0" err="1">
                <a:solidFill>
                  <a:srgbClr val="092E68"/>
                </a:solidFill>
                <a:latin typeface="DM Sans" pitchFamily="34" charset="0"/>
                <a:ea typeface="DM Sans" pitchFamily="34" charset="-122"/>
                <a:cs typeface="DM Sans" pitchFamily="34" charset="-120"/>
              </a:rPr>
              <a:t>procesą</a:t>
            </a:r>
            <a:r>
              <a:rPr lang="en-US" sz="1292" dirty="0">
                <a:solidFill>
                  <a:srgbClr val="092E68"/>
                </a:solidFill>
                <a:latin typeface="DM Sans" pitchFamily="34" charset="0"/>
                <a:ea typeface="DM Sans" pitchFamily="34" charset="-122"/>
                <a:cs typeface="DM Sans" pitchFamily="34" charset="-120"/>
              </a:rPr>
              <a:t>.</a:t>
            </a:r>
            <a:endParaRPr lang="en-US" sz="1292"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918B99-4D06-EDC5-B144-EDC4003A4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9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E3FE5B-5631-B79E-3816-2DC0F928FBC2}"/>
              </a:ext>
            </a:extLst>
          </p:cNvPr>
          <p:cNvSpPr>
            <a:spLocks noGrp="1"/>
          </p:cNvSpPr>
          <p:nvPr>
            <p:ph type="body" sz="quarter" idx="10"/>
          </p:nvPr>
        </p:nvSpPr>
        <p:spPr>
          <a:xfrm>
            <a:off x="412961" y="1934193"/>
            <a:ext cx="10894135" cy="2689784"/>
          </a:xfrm>
        </p:spPr>
        <p:txBody>
          <a:bodyPr/>
          <a:lstStyle/>
          <a:p>
            <a:pPr marL="285750" indent="-285750">
              <a:buFont typeface="Arial" panose="020B0604020202020204" pitchFamily="34" charset="0"/>
              <a:buChar char="•"/>
            </a:pPr>
            <a:r>
              <a:rPr lang="lt-LT" dirty="0"/>
              <a:t>Neteisingai paskaičiuotos stebėsenos rodiklių Nr. R.B.2.2103 ir Nr. P.B.2.0107 reikšmės.</a:t>
            </a:r>
          </a:p>
          <a:p>
            <a:r>
              <a:rPr lang="lt-LT" dirty="0"/>
              <a:t>Stebėsenos rodiklio Nr. R.B.2.2103 reikšmė:</a:t>
            </a:r>
          </a:p>
          <a:p>
            <a:pPr fontAlgn="base"/>
            <a:r>
              <a:rPr lang="lt-LT" dirty="0" err="1"/>
              <a:t>Sk</a:t>
            </a:r>
            <a:r>
              <a:rPr lang="lt-LT" dirty="0"/>
              <a:t> = </a:t>
            </a:r>
            <a:r>
              <a:rPr lang="lt-LT" dirty="0" err="1"/>
              <a:t>Nk</a:t>
            </a:r>
            <a:r>
              <a:rPr lang="lt-LT" dirty="0"/>
              <a:t> * </a:t>
            </a:r>
            <a:r>
              <a:rPr lang="lt-LT" dirty="0" err="1"/>
              <a:t>Vk</a:t>
            </a:r>
            <a:r>
              <a:rPr lang="lt-LT" dirty="0"/>
              <a:t> * </a:t>
            </a:r>
            <a:r>
              <a:rPr lang="lt-LT" dirty="0" err="1"/>
              <a:t>Ivid</a:t>
            </a:r>
            <a:r>
              <a:rPr lang="lt-LT" dirty="0"/>
              <a:t> * </a:t>
            </a:r>
            <a:r>
              <a:rPr lang="lt-LT" dirty="0" err="1"/>
              <a:t>qn</a:t>
            </a:r>
            <a:r>
              <a:rPr lang="lt-LT" dirty="0"/>
              <a:t> * </a:t>
            </a:r>
            <a:r>
              <a:rPr lang="lt-LT" dirty="0" err="1"/>
              <a:t>Uk</a:t>
            </a:r>
            <a:r>
              <a:rPr lang="lt-LT" dirty="0"/>
              <a:t>,</a:t>
            </a:r>
          </a:p>
          <a:p>
            <a:pPr fontAlgn="base"/>
            <a:r>
              <a:rPr lang="lt-LT" dirty="0"/>
              <a:t>kur:</a:t>
            </a:r>
          </a:p>
          <a:p>
            <a:pPr fontAlgn="base"/>
            <a:r>
              <a:rPr lang="lt-LT" dirty="0" err="1"/>
              <a:t>Sk</a:t>
            </a:r>
            <a:r>
              <a:rPr lang="lt-LT" dirty="0"/>
              <a:t> – surinktų atskirai išrūšiuotų atliekų kiekis;</a:t>
            </a:r>
          </a:p>
          <a:p>
            <a:pPr fontAlgn="base"/>
            <a:r>
              <a:rPr lang="lt-LT" dirty="0" err="1"/>
              <a:t>Nk</a:t>
            </a:r>
            <a:r>
              <a:rPr lang="lt-LT" dirty="0"/>
              <a:t> – konteinerių skaičius (faktinis, po pirkimo);</a:t>
            </a:r>
          </a:p>
          <a:p>
            <a:pPr fontAlgn="base"/>
            <a:r>
              <a:rPr lang="lt-LT" dirty="0" err="1"/>
              <a:t>Vk</a:t>
            </a:r>
            <a:r>
              <a:rPr lang="lt-LT" dirty="0"/>
              <a:t> – vieno konteinerio tūris (faktinis, po pirkimo);</a:t>
            </a:r>
          </a:p>
          <a:p>
            <a:pPr fontAlgn="base"/>
            <a:r>
              <a:rPr lang="lt-LT" dirty="0" err="1"/>
              <a:t>Ivid</a:t>
            </a:r>
            <a:r>
              <a:rPr lang="lt-LT" dirty="0"/>
              <a:t> – vidutinis konteinerių ištuštinimo dažnis (faktinis skaičius, iš tų, kas aptarnaus konteinerius) per metus (per projekto įgyvendinimo metus);</a:t>
            </a:r>
          </a:p>
          <a:p>
            <a:pPr fontAlgn="base"/>
            <a:r>
              <a:rPr lang="lt-LT" dirty="0" err="1"/>
              <a:t>qn</a:t>
            </a:r>
            <a:r>
              <a:rPr lang="lt-LT" dirty="0"/>
              <a:t> – atliekų tankis pagal rūšis pagal Atliekų kiekio nustatymo taisyklių, patvirtintų Lietuvos Respublikos aplinkos ministro 2021 m. spalio 8 d. įsakymu Nr. D1-574 „Dėl Atliekų kiekio nustatymo taisyklių patvirtinimo“, 1 priedą (pagal metodiką);</a:t>
            </a:r>
          </a:p>
          <a:p>
            <a:pPr fontAlgn="base"/>
            <a:r>
              <a:rPr lang="lt-LT" dirty="0" err="1"/>
              <a:t>Uk</a:t>
            </a:r>
            <a:r>
              <a:rPr lang="lt-LT" dirty="0"/>
              <a:t> – vidutinis konteinerio užpildymo lygis (teorinis, daroma prielaida, pvz., 80 %, arba atliekami tyrimai, arba tūrio daviklis). </a:t>
            </a:r>
          </a:p>
          <a:p>
            <a:endParaRPr lang="lt-LT" dirty="0"/>
          </a:p>
        </p:txBody>
      </p:sp>
      <p:sp>
        <p:nvSpPr>
          <p:cNvPr id="3" name="Text Placeholder 2">
            <a:extLst>
              <a:ext uri="{FF2B5EF4-FFF2-40B4-BE49-F238E27FC236}">
                <a16:creationId xmlns:a16="http://schemas.microsoft.com/office/drawing/2014/main" id="{8F71C9D4-347D-9A3E-94B3-6019202A73A9}"/>
              </a:ext>
            </a:extLst>
          </p:cNvPr>
          <p:cNvSpPr>
            <a:spLocks noGrp="1"/>
          </p:cNvSpPr>
          <p:nvPr>
            <p:ph type="body" sz="quarter" idx="13"/>
          </p:nvPr>
        </p:nvSpPr>
        <p:spPr>
          <a:xfrm>
            <a:off x="1416049" y="476251"/>
            <a:ext cx="9891048" cy="1003758"/>
          </a:xfrm>
        </p:spPr>
        <p:txBody>
          <a:bodyPr/>
          <a:lstStyle/>
          <a:p>
            <a:pPr algn="ctr"/>
            <a:r>
              <a:rPr lang="lt-LT" sz="2800" dirty="0"/>
              <a:t>Dažniausiai pasitaikančios klaidos pateikiant projekto įgyvendinimo planą (1)</a:t>
            </a:r>
          </a:p>
        </p:txBody>
      </p:sp>
    </p:spTree>
    <p:extLst>
      <p:ext uri="{BB962C8B-B14F-4D97-AF65-F5344CB8AC3E}">
        <p14:creationId xmlns:p14="http://schemas.microsoft.com/office/powerpoint/2010/main" val="296404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D67DA50-9B84-E923-D8A0-16CC0DB2A1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535559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348BE9-7791-BE99-CDD8-DB90F78DF0C3}"/>
              </a:ext>
            </a:extLst>
          </p:cNvPr>
          <p:cNvSpPr>
            <a:spLocks noGrp="1"/>
          </p:cNvSpPr>
          <p:nvPr>
            <p:ph type="body" sz="quarter" idx="10"/>
          </p:nvPr>
        </p:nvSpPr>
        <p:spPr>
          <a:xfrm>
            <a:off x="486114" y="2660905"/>
            <a:ext cx="4332774" cy="2073225"/>
          </a:xfrm>
        </p:spPr>
        <p:txBody>
          <a:bodyPr/>
          <a:lstStyle/>
          <a:p>
            <a:pPr marL="285750" indent="-285750">
              <a:buFont typeface="Wingdings" panose="05000000000000000000" pitchFamily="2" charset="2"/>
              <a:buChar char="Ø"/>
            </a:pPr>
            <a:r>
              <a:rPr lang="lt-LT" sz="1600" dirty="0"/>
              <a:t>Pagrindinius komunikavimo apie  projektą reikalavimus.</a:t>
            </a:r>
          </a:p>
          <a:p>
            <a:pPr marL="285750" indent="-285750">
              <a:buFont typeface="Wingdings" panose="05000000000000000000" pitchFamily="2" charset="2"/>
              <a:buChar char="Ø"/>
            </a:pPr>
            <a:r>
              <a:rPr lang="lt-LT" sz="1600" dirty="0"/>
              <a:t>Ką ir kada komunikuoti?</a:t>
            </a:r>
          </a:p>
          <a:p>
            <a:pPr marL="285750" indent="-285750">
              <a:buFont typeface="Wingdings" panose="05000000000000000000" pitchFamily="2" charset="2"/>
              <a:buChar char="Ø"/>
            </a:pPr>
            <a:r>
              <a:rPr lang="lt-LT" sz="1600" dirty="0"/>
              <a:t>Kokios ir kam yra privalomos projekto komunikavimo priemonės?</a:t>
            </a:r>
          </a:p>
          <a:p>
            <a:pPr marL="285750" indent="-285750">
              <a:buFont typeface="Wingdings" panose="05000000000000000000" pitchFamily="2" charset="2"/>
              <a:buChar char="Ø"/>
            </a:pPr>
            <a:r>
              <a:rPr lang="lt-LT" sz="1600" dirty="0"/>
              <a:t>Kokias papildomas komunikacijos priemones dar galima pasirinkti?</a:t>
            </a:r>
          </a:p>
          <a:p>
            <a:pPr marL="285750" indent="-285750">
              <a:buFont typeface="Wingdings" panose="05000000000000000000" pitchFamily="2" charset="2"/>
              <a:buChar char="Ø"/>
            </a:pPr>
            <a:r>
              <a:rPr lang="lt-LT" sz="1600" b="1" dirty="0"/>
              <a:t>DUK</a:t>
            </a:r>
          </a:p>
          <a:p>
            <a:pPr marL="285750" indent="-285750">
              <a:buFont typeface="Wingdings" panose="05000000000000000000" pitchFamily="2" charset="2"/>
              <a:buChar char="Ø"/>
            </a:pPr>
            <a:endParaRPr lang="lt-LT" sz="1600" dirty="0"/>
          </a:p>
          <a:p>
            <a:pPr marL="285750" indent="-285750">
              <a:buFont typeface="Wingdings" panose="05000000000000000000" pitchFamily="2" charset="2"/>
              <a:buChar char="Ø"/>
            </a:pPr>
            <a:endParaRPr lang="x-none" sz="1600" dirty="0"/>
          </a:p>
        </p:txBody>
      </p:sp>
      <p:pic>
        <p:nvPicPr>
          <p:cNvPr id="7" name="Picture Placeholder 6">
            <a:extLst>
              <a:ext uri="{FF2B5EF4-FFF2-40B4-BE49-F238E27FC236}">
                <a16:creationId xmlns:a16="http://schemas.microsoft.com/office/drawing/2014/main" id="{BB2E3C37-CE49-0B57-E381-DBD5989B071B}"/>
              </a:ext>
            </a:extLst>
          </p:cNvPr>
          <p:cNvPicPr>
            <a:picLocks noGrp="1" noChangeAspect="1"/>
          </p:cNvPicPr>
          <p:nvPr>
            <p:ph type="pic" sz="quarter" idx="12"/>
          </p:nvPr>
        </p:nvPicPr>
        <p:blipFill rotWithShape="1">
          <a:blip r:embed="rId2"/>
          <a:srcRect l="20584" r="20584"/>
          <a:stretch/>
        </p:blipFill>
        <p:spPr>
          <a:xfrm>
            <a:off x="5328435" y="0"/>
            <a:ext cx="6863565" cy="6858000"/>
          </a:xfrm>
        </p:spPr>
      </p:pic>
      <p:sp>
        <p:nvSpPr>
          <p:cNvPr id="4" name="Text Placeholder 3">
            <a:extLst>
              <a:ext uri="{FF2B5EF4-FFF2-40B4-BE49-F238E27FC236}">
                <a16:creationId xmlns:a16="http://schemas.microsoft.com/office/drawing/2014/main" id="{AE8B446B-0B84-7431-5060-EC1DA8079C1E}"/>
              </a:ext>
            </a:extLst>
          </p:cNvPr>
          <p:cNvSpPr>
            <a:spLocks noGrp="1"/>
          </p:cNvSpPr>
          <p:nvPr>
            <p:ph type="body" sz="quarter" idx="13"/>
          </p:nvPr>
        </p:nvSpPr>
        <p:spPr>
          <a:xfrm>
            <a:off x="486114" y="1893004"/>
            <a:ext cx="4652814" cy="1293524"/>
          </a:xfrm>
        </p:spPr>
        <p:txBody>
          <a:bodyPr/>
          <a:lstStyle/>
          <a:p>
            <a:r>
              <a:rPr lang="lt-LT" sz="3600" dirty="0"/>
              <a:t>Šiandien aptarsime:</a:t>
            </a:r>
            <a:endParaRPr lang="x-none" sz="3600" dirty="0"/>
          </a:p>
        </p:txBody>
      </p:sp>
    </p:spTree>
    <p:extLst>
      <p:ext uri="{BB962C8B-B14F-4D97-AF65-F5344CB8AC3E}">
        <p14:creationId xmlns:p14="http://schemas.microsoft.com/office/powerpoint/2010/main" val="18964164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678969" y="1839290"/>
            <a:ext cx="4470887" cy="1951892"/>
          </a:xfrm>
        </p:spPr>
        <p:txBody>
          <a:bodyPr/>
          <a:lstStyle/>
          <a:p>
            <a:pPr marL="285750" indent="-285750">
              <a:buFont typeface="Wingdings" panose="05000000000000000000" pitchFamily="2" charset="2"/>
              <a:buChar char="Ø"/>
            </a:pPr>
            <a:r>
              <a:rPr lang="lt-LT" dirty="0"/>
              <a:t>2021 m. birželio 24 d. Europos Parlamento ir Tarybos reglamente (ES) Nr. 2021/1060 (</a:t>
            </a:r>
            <a:r>
              <a:rPr lang="lt-LT" i="1" dirty="0"/>
              <a:t>taikoma Investicijų programai</a:t>
            </a:r>
            <a:r>
              <a:rPr lang="lt-LT" dirty="0"/>
              <a:t>). </a:t>
            </a:r>
          </a:p>
          <a:p>
            <a:pPr marL="285750" indent="-285750">
              <a:buFont typeface="Wingdings" panose="05000000000000000000" pitchFamily="2" charset="2"/>
              <a:buChar char="Ø"/>
            </a:pPr>
            <a:r>
              <a:rPr lang="lt-LT" dirty="0"/>
              <a:t>2021 m. vasario 24 d. Europos Parlamento ir Tarybos reglamente (ES) Nr. 2021/241 (</a:t>
            </a:r>
            <a:r>
              <a:rPr lang="lt-LT" i="1" dirty="0"/>
              <a:t>taikoma planui Naujos kartos Lietuva</a:t>
            </a:r>
            <a:r>
              <a:rPr lang="lt-LT" dirty="0"/>
              <a:t>).</a:t>
            </a:r>
          </a:p>
          <a:p>
            <a:pPr marL="285750" indent="-285750">
              <a:buFont typeface="Wingdings" panose="05000000000000000000" pitchFamily="2" charset="2"/>
              <a:buChar char="Ø"/>
            </a:pPr>
            <a:r>
              <a:rPr lang="pt-BR" dirty="0"/>
              <a:t>Projektų administravimo ir finansavimo taisyklės</a:t>
            </a:r>
            <a:r>
              <a:rPr lang="lt-LT" dirty="0"/>
              <a:t>e.</a:t>
            </a:r>
          </a:p>
          <a:p>
            <a:pPr marL="285750" indent="-285750">
              <a:buFont typeface="Wingdings" panose="05000000000000000000" pitchFamily="2" charset="2"/>
              <a:buChar char="Ø"/>
            </a:pPr>
            <a:r>
              <a:rPr lang="lt-LT" dirty="0"/>
              <a:t>Projekto finansavimo sąlygų apraše.</a:t>
            </a:r>
            <a:endParaRPr lang="x-none" dirty="0"/>
          </a:p>
          <a:p>
            <a:pPr marL="285750" indent="-285750">
              <a:buFont typeface="Wingdings" panose="05000000000000000000" pitchFamily="2" charset="2"/>
              <a:buChar char="Ø"/>
            </a:pPr>
            <a:r>
              <a:rPr lang="lt-LT" dirty="0"/>
              <a:t>Projekto finansavimo sutartyje.</a:t>
            </a:r>
          </a:p>
          <a:p>
            <a:pPr marL="285750" indent="-285750">
              <a:buFont typeface="Wingdings" panose="05000000000000000000" pitchFamily="2" charset="2"/>
              <a:buChar char="Ø"/>
            </a:pPr>
            <a:r>
              <a:rPr lang="lt-LT" b="1" dirty="0"/>
              <a:t>ES investicijų stiliaus knygoje.</a:t>
            </a:r>
          </a:p>
          <a:p>
            <a:pPr marL="285750" indent="-285750">
              <a:buFont typeface="Wingdings" panose="05000000000000000000" pitchFamily="2" charset="2"/>
              <a:buChar char="Ø"/>
            </a:pPr>
            <a:r>
              <a:rPr lang="lt-LT" b="1" dirty="0"/>
              <a:t>Komunikacijos ir viešinimo vadove projektų vykdytojams.</a:t>
            </a:r>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en-US" dirty="0"/>
          </a:p>
        </p:txBody>
      </p:sp>
      <p:sp>
        <p:nvSpPr>
          <p:cNvPr id="8" name="Text Placeholder 7"/>
          <p:cNvSpPr>
            <a:spLocks noGrp="1"/>
          </p:cNvSpPr>
          <p:nvPr>
            <p:ph type="body" sz="quarter" idx="13"/>
          </p:nvPr>
        </p:nvSpPr>
        <p:spPr>
          <a:xfrm>
            <a:off x="1221553" y="351259"/>
            <a:ext cx="4789432" cy="1284380"/>
          </a:xfrm>
        </p:spPr>
        <p:txBody>
          <a:bodyPr/>
          <a:lstStyle/>
          <a:p>
            <a:r>
              <a:rPr lang="en-US" sz="3000" dirty="0" err="1"/>
              <a:t>Detaliau</a:t>
            </a:r>
            <a:r>
              <a:rPr lang="en-US" sz="3000" dirty="0"/>
              <a:t> </a:t>
            </a:r>
            <a:r>
              <a:rPr lang="en-US" sz="3000" dirty="0" err="1"/>
              <a:t>apie</a:t>
            </a:r>
            <a:r>
              <a:rPr lang="en-US" sz="3000" dirty="0"/>
              <a:t> </a:t>
            </a:r>
            <a:r>
              <a:rPr lang="en-US" sz="3000" dirty="0" err="1"/>
              <a:t>reikalavimus</a:t>
            </a:r>
            <a:r>
              <a:rPr lang="en-US" sz="3000" dirty="0"/>
              <a:t> </a:t>
            </a:r>
            <a:r>
              <a:rPr lang="en-US" sz="3000" dirty="0" err="1"/>
              <a:t>projekto</a:t>
            </a:r>
            <a:r>
              <a:rPr lang="en-US" sz="3000" dirty="0"/>
              <a:t> </a:t>
            </a:r>
            <a:r>
              <a:rPr lang="en-US" sz="3000" dirty="0" err="1"/>
              <a:t>komunikacijai</a:t>
            </a:r>
            <a:r>
              <a:rPr lang="en-US" sz="3000" dirty="0"/>
              <a:t>:</a:t>
            </a:r>
          </a:p>
          <a:p>
            <a:endParaRPr lang="en-US" dirty="0"/>
          </a:p>
        </p:txBody>
      </p:sp>
      <p:pic>
        <p:nvPicPr>
          <p:cNvPr id="9" name="Picture 8">
            <a:extLst>
              <a:ext uri="{FF2B5EF4-FFF2-40B4-BE49-F238E27FC236}">
                <a16:creationId xmlns:a16="http://schemas.microsoft.com/office/drawing/2014/main" id="{3E958077-1131-3E6F-D209-7C28169F0ADF}"/>
              </a:ext>
            </a:extLst>
          </p:cNvPr>
          <p:cNvPicPr>
            <a:picLocks noChangeAspect="1"/>
          </p:cNvPicPr>
          <p:nvPr/>
        </p:nvPicPr>
        <p:blipFill>
          <a:blip r:embed="rId3"/>
          <a:stretch>
            <a:fillRect/>
          </a:stretch>
        </p:blipFill>
        <p:spPr>
          <a:xfrm>
            <a:off x="5268608" y="0"/>
            <a:ext cx="6923392" cy="6858000"/>
          </a:xfrm>
          <a:prstGeom prst="rect">
            <a:avLst/>
          </a:prstGeom>
        </p:spPr>
      </p:pic>
    </p:spTree>
    <p:extLst>
      <p:ext uri="{BB962C8B-B14F-4D97-AF65-F5344CB8AC3E}">
        <p14:creationId xmlns:p14="http://schemas.microsoft.com/office/powerpoint/2010/main" val="7776340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442339-4C7A-CB0E-C2E0-D6F965A159BC}"/>
              </a:ext>
            </a:extLst>
          </p:cNvPr>
          <p:cNvSpPr>
            <a:spLocks noGrp="1"/>
          </p:cNvSpPr>
          <p:nvPr>
            <p:ph type="body" sz="quarter" idx="13"/>
          </p:nvPr>
        </p:nvSpPr>
        <p:spPr>
          <a:xfrm>
            <a:off x="813194" y="2068482"/>
            <a:ext cx="10808208" cy="1951892"/>
          </a:xfrm>
        </p:spPr>
        <p:txBody>
          <a:bodyPr/>
          <a:lstStyle/>
          <a:p>
            <a:pPr algn="ctr"/>
            <a:r>
              <a:rPr lang="lt-LT" dirty="0"/>
              <a:t>Visą informaciją, reikiamus dokumentus bei maketus rasite </a:t>
            </a:r>
          </a:p>
          <a:p>
            <a:pPr algn="ctr"/>
            <a:r>
              <a:rPr lang="lt-LT" b="1" u="sng" dirty="0"/>
              <a:t>www.esinvesticijos.lt </a:t>
            </a:r>
          </a:p>
          <a:p>
            <a:pPr algn="ctr"/>
            <a:r>
              <a:rPr lang="lt-LT" dirty="0"/>
              <a:t>skiltyje „</a:t>
            </a:r>
            <a:r>
              <a:rPr lang="en-US" dirty="0"/>
              <a:t>v</a:t>
            </a:r>
            <a:r>
              <a:rPr lang="lt-LT" dirty="0" err="1"/>
              <a:t>iešinimas</a:t>
            </a:r>
            <a:r>
              <a:rPr lang="lt-LT" dirty="0"/>
              <a:t>“ </a:t>
            </a:r>
            <a:endParaRPr lang="x-none" dirty="0"/>
          </a:p>
        </p:txBody>
      </p:sp>
    </p:spTree>
    <p:extLst>
      <p:ext uri="{BB962C8B-B14F-4D97-AF65-F5344CB8AC3E}">
        <p14:creationId xmlns:p14="http://schemas.microsoft.com/office/powerpoint/2010/main" val="32592646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FEF6-45B6-F011-E2F8-82173169D8EE}"/>
              </a:ext>
            </a:extLst>
          </p:cNvPr>
          <p:cNvSpPr>
            <a:spLocks noGrp="1"/>
          </p:cNvSpPr>
          <p:nvPr>
            <p:ph type="title"/>
          </p:nvPr>
        </p:nvSpPr>
        <p:spPr>
          <a:xfrm>
            <a:off x="2933187" y="1822802"/>
            <a:ext cx="8602916" cy="934949"/>
          </a:xfrm>
        </p:spPr>
        <p:txBody>
          <a:bodyPr/>
          <a:lstStyle/>
          <a:p>
            <a:r>
              <a:rPr lang="lt-LT" dirty="0"/>
              <a:t>Projektams privalomos komunikavimo priemonės</a:t>
            </a:r>
            <a:endParaRPr lang="x-none" dirty="0"/>
          </a:p>
        </p:txBody>
      </p:sp>
    </p:spTree>
    <p:extLst>
      <p:ext uri="{BB962C8B-B14F-4D97-AF65-F5344CB8AC3E}">
        <p14:creationId xmlns:p14="http://schemas.microsoft.com/office/powerpoint/2010/main" val="3704153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442339-4C7A-CB0E-C2E0-D6F965A159BC}"/>
              </a:ext>
            </a:extLst>
          </p:cNvPr>
          <p:cNvSpPr>
            <a:spLocks noGrp="1"/>
          </p:cNvSpPr>
          <p:nvPr>
            <p:ph type="body" sz="quarter" idx="13"/>
          </p:nvPr>
        </p:nvSpPr>
        <p:spPr>
          <a:xfrm>
            <a:off x="1194317" y="1753257"/>
            <a:ext cx="10133045" cy="1951892"/>
          </a:xfrm>
        </p:spPr>
        <p:txBody>
          <a:bodyPr/>
          <a:lstStyle/>
          <a:p>
            <a:pPr algn="ctr"/>
            <a:r>
              <a:rPr lang="lt-LT" dirty="0"/>
              <a:t> Visas projekto finansavimo sutartyje numatytas atlikti viešinimo priemones reikia įgyvendinti, </a:t>
            </a:r>
            <a:r>
              <a:rPr lang="lt-LT" u="sng" dirty="0"/>
              <a:t>nes tai yra sutartinės nuostatos </a:t>
            </a:r>
            <a:r>
              <a:rPr lang="lt-LT" dirty="0"/>
              <a:t>ir jų įgyvendinimas yra privalomas</a:t>
            </a:r>
            <a:endParaRPr lang="x-none" dirty="0"/>
          </a:p>
        </p:txBody>
      </p:sp>
    </p:spTree>
    <p:extLst>
      <p:ext uri="{BB962C8B-B14F-4D97-AF65-F5344CB8AC3E}">
        <p14:creationId xmlns:p14="http://schemas.microsoft.com/office/powerpoint/2010/main" val="21550537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4D87BB-C0B9-2E0D-7DAB-1E3DAF3720B6}"/>
              </a:ext>
            </a:extLst>
          </p:cNvPr>
          <p:cNvSpPr>
            <a:spLocks noGrp="1"/>
          </p:cNvSpPr>
          <p:nvPr>
            <p:ph type="body" sz="quarter" idx="13"/>
          </p:nvPr>
        </p:nvSpPr>
        <p:spPr/>
        <p:txBody>
          <a:bodyPr/>
          <a:lstStyle/>
          <a:p>
            <a:pPr algn="ctr"/>
            <a:r>
              <a:rPr lang="lt-LT" sz="3600" dirty="0"/>
              <a:t>Priemonių panaudojimas</a:t>
            </a:r>
            <a:endParaRPr lang="en-LT" sz="3600" dirty="0"/>
          </a:p>
        </p:txBody>
      </p:sp>
      <p:sp>
        <p:nvSpPr>
          <p:cNvPr id="4" name="TextBox 3">
            <a:extLst>
              <a:ext uri="{FF2B5EF4-FFF2-40B4-BE49-F238E27FC236}">
                <a16:creationId xmlns:a16="http://schemas.microsoft.com/office/drawing/2014/main" id="{58838B38-5FA4-19B5-1EED-3655A98535BE}"/>
              </a:ext>
            </a:extLst>
          </p:cNvPr>
          <p:cNvSpPr txBox="1"/>
          <p:nvPr/>
        </p:nvSpPr>
        <p:spPr>
          <a:xfrm>
            <a:off x="6657975" y="6104965"/>
            <a:ext cx="184731" cy="369332"/>
          </a:xfrm>
          <a:prstGeom prst="rect">
            <a:avLst/>
          </a:prstGeom>
          <a:solidFill>
            <a:srgbClr val="DCDCDC"/>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dirty="0">
              <a:ln>
                <a:noFill/>
              </a:ln>
              <a:solidFill>
                <a:srgbClr val="0A1E26"/>
              </a:solidFill>
              <a:effectLst/>
              <a:uLnTx/>
              <a:uFillTx/>
              <a:latin typeface="Arial"/>
              <a:ea typeface="+mn-ea"/>
              <a:cs typeface="+mn-cs"/>
            </a:endParaRPr>
          </a:p>
        </p:txBody>
      </p:sp>
      <p:sp>
        <p:nvSpPr>
          <p:cNvPr id="12" name="Text Placeholder 5">
            <a:extLst>
              <a:ext uri="{FF2B5EF4-FFF2-40B4-BE49-F238E27FC236}">
                <a16:creationId xmlns:a16="http://schemas.microsoft.com/office/drawing/2014/main" id="{3EC81818-C47C-4CC7-10E2-E11187E203FA}"/>
              </a:ext>
            </a:extLst>
          </p:cNvPr>
          <p:cNvSpPr>
            <a:spLocks noGrp="1"/>
          </p:cNvSpPr>
          <p:nvPr>
            <p:ph type="body" sz="quarter" idx="10"/>
          </p:nvPr>
        </p:nvSpPr>
        <p:spPr>
          <a:xfrm>
            <a:off x="595503" y="5637522"/>
            <a:ext cx="11091672" cy="365129"/>
          </a:xfrm>
        </p:spPr>
        <p:txBody>
          <a:bodyPr/>
          <a:lstStyle/>
          <a:p>
            <a:r>
              <a:rPr lang="lt-LT" sz="1100" dirty="0">
                <a:effectLst/>
                <a:latin typeface="DM Sans" pitchFamily="2" charset="-70"/>
                <a:ea typeface="Calibri" panose="020F0502020204030204" pitchFamily="34" charset="0"/>
                <a:cs typeface="Times New Roman" panose="02020603050405020304" pitchFamily="18" charset="0"/>
              </a:rPr>
              <a:t>*JPPV atveju 20 d. d. terminas taikomas nuo informacijos apie atrankos rezultatus gavimo dienos</a:t>
            </a:r>
            <a:r>
              <a:rPr lang="en-US" sz="1100" dirty="0">
                <a:effectLst/>
                <a:latin typeface="DM Sans" pitchFamily="2" charset="-70"/>
                <a:ea typeface="Calibri" panose="020F0502020204030204" pitchFamily="34" charset="0"/>
                <a:cs typeface="Times New Roman" panose="02020603050405020304" pitchFamily="18" charset="0"/>
              </a:rPr>
              <a:t>.</a:t>
            </a:r>
            <a:r>
              <a:rPr lang="lt-LT" sz="1100" dirty="0">
                <a:effectLst/>
                <a:latin typeface="DM Sans" pitchFamily="2" charset="-70"/>
                <a:ea typeface="Calibri" panose="020F0502020204030204" pitchFamily="34" charset="0"/>
                <a:cs typeface="Times New Roman" panose="02020603050405020304" pitchFamily="18" charset="0"/>
              </a:rPr>
              <a:t> </a:t>
            </a:r>
          </a:p>
        </p:txBody>
      </p:sp>
      <p:pic>
        <p:nvPicPr>
          <p:cNvPr id="7" name="Picture 6">
            <a:extLst>
              <a:ext uri="{FF2B5EF4-FFF2-40B4-BE49-F238E27FC236}">
                <a16:creationId xmlns:a16="http://schemas.microsoft.com/office/drawing/2014/main" id="{FAF9E343-B48F-CF46-D042-873378675663}"/>
              </a:ext>
            </a:extLst>
          </p:cNvPr>
          <p:cNvPicPr>
            <a:picLocks noChangeAspect="1"/>
          </p:cNvPicPr>
          <p:nvPr/>
        </p:nvPicPr>
        <p:blipFill>
          <a:blip r:embed="rId3"/>
          <a:stretch>
            <a:fillRect/>
          </a:stretch>
        </p:blipFill>
        <p:spPr>
          <a:xfrm>
            <a:off x="2394013" y="3238500"/>
            <a:ext cx="161925" cy="190500"/>
          </a:xfrm>
          <a:prstGeom prst="rect">
            <a:avLst/>
          </a:prstGeom>
        </p:spPr>
      </p:pic>
      <p:pic>
        <p:nvPicPr>
          <p:cNvPr id="6" name="Picture 5">
            <a:extLst>
              <a:ext uri="{FF2B5EF4-FFF2-40B4-BE49-F238E27FC236}">
                <a16:creationId xmlns:a16="http://schemas.microsoft.com/office/drawing/2014/main" id="{3350CDFE-1491-A83E-8BA1-3E5BA86EE5AF}"/>
              </a:ext>
            </a:extLst>
          </p:cNvPr>
          <p:cNvPicPr>
            <a:picLocks noChangeAspect="1"/>
          </p:cNvPicPr>
          <p:nvPr/>
        </p:nvPicPr>
        <p:blipFill>
          <a:blip r:embed="rId4"/>
          <a:stretch>
            <a:fillRect/>
          </a:stretch>
        </p:blipFill>
        <p:spPr>
          <a:xfrm>
            <a:off x="595503" y="1460129"/>
            <a:ext cx="11263494" cy="3942222"/>
          </a:xfrm>
          <a:prstGeom prst="rect">
            <a:avLst/>
          </a:prstGeom>
        </p:spPr>
      </p:pic>
    </p:spTree>
    <p:extLst>
      <p:ext uri="{BB962C8B-B14F-4D97-AF65-F5344CB8AC3E}">
        <p14:creationId xmlns:p14="http://schemas.microsoft.com/office/powerpoint/2010/main" val="34471754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575013" y="1771449"/>
            <a:ext cx="3903682" cy="1951892"/>
          </a:xfrm>
        </p:spPr>
        <p:txBody>
          <a:bodyPr/>
          <a:lstStyle/>
          <a:p>
            <a:r>
              <a:rPr lang="lt-LT" sz="1600" b="1" dirty="0"/>
              <a:t>„Finansuoja Europos Sąjunga</a:t>
            </a:r>
            <a:r>
              <a:rPr lang="lt-LT" sz="1600" dirty="0"/>
              <a:t>“, kai projektas 100 procentų finansuojamas 2021–2027 metų ES fondų investicijų programos lėšomis (toliau – Programa). Pvz. </a:t>
            </a:r>
            <a:r>
              <a:rPr lang="lt-LT" sz="1600" b="1" dirty="0"/>
              <a:t>100 proc. ES lėšos.</a:t>
            </a:r>
            <a:endParaRPr lang="en-US" sz="1600" b="1"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854142" y="475581"/>
            <a:ext cx="8639810" cy="744791"/>
          </a:xfrm>
        </p:spPr>
        <p:txBody>
          <a:bodyPr/>
          <a:lstStyle/>
          <a:p>
            <a:pPr algn="ctr"/>
            <a:r>
              <a:rPr lang="lt-LT" sz="3600" dirty="0"/>
              <a:t>ES emblema su teiginiu</a:t>
            </a:r>
            <a:endParaRPr lang="x-none" sz="3600" b="1" u="sng" dirty="0"/>
          </a:p>
        </p:txBody>
      </p:sp>
      <p:pic>
        <p:nvPicPr>
          <p:cNvPr id="4" name="Picture 3" descr="Text&#10;&#10;Description automatically generated with medium confidence">
            <a:extLst>
              <a:ext uri="{FF2B5EF4-FFF2-40B4-BE49-F238E27FC236}">
                <a16:creationId xmlns:a16="http://schemas.microsoft.com/office/drawing/2014/main" id="{4F9CBEBD-B52E-F48F-70A1-701BFDDDE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4647" y="1656109"/>
            <a:ext cx="7172790" cy="1504816"/>
          </a:xfrm>
          <a:prstGeom prst="rect">
            <a:avLst/>
          </a:prstGeom>
        </p:spPr>
      </p:pic>
      <p:sp>
        <p:nvSpPr>
          <p:cNvPr id="10" name="Text Placeholder 5">
            <a:extLst>
              <a:ext uri="{FF2B5EF4-FFF2-40B4-BE49-F238E27FC236}">
                <a16:creationId xmlns:a16="http://schemas.microsoft.com/office/drawing/2014/main" id="{27397504-28EA-F4C2-1AF6-5266E7E39E63}"/>
              </a:ext>
            </a:extLst>
          </p:cNvPr>
          <p:cNvSpPr txBox="1">
            <a:spLocks/>
          </p:cNvSpPr>
          <p:nvPr/>
        </p:nvSpPr>
        <p:spPr>
          <a:xfrm>
            <a:off x="389832" y="3987950"/>
            <a:ext cx="3903682" cy="125950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600" b="1" dirty="0"/>
              <a:t>„Bendrai finansuoja Europos Sąjunga“, </a:t>
            </a:r>
            <a:r>
              <a:rPr lang="lt-LT" sz="1600" dirty="0"/>
              <a:t>kai projektas ne 100 procentų finansuojamas 2021–2027 metų ES fondų investicijų programos lėšomis. </a:t>
            </a:r>
            <a:r>
              <a:rPr lang="lt-LT" sz="1600" i="1" dirty="0"/>
              <a:t>Pvz. </a:t>
            </a:r>
            <a:r>
              <a:rPr lang="lt-LT" sz="1600" b="1" i="1" dirty="0"/>
              <a:t>60 </a:t>
            </a:r>
            <a:r>
              <a:rPr lang="lt-LT" sz="1600" b="1" i="1" dirty="0" err="1"/>
              <a:t>proc.ES</a:t>
            </a:r>
            <a:r>
              <a:rPr lang="lt-LT" sz="1600" b="1" i="1" dirty="0"/>
              <a:t>+ 30 </a:t>
            </a:r>
            <a:r>
              <a:rPr lang="lt-LT" sz="1600" b="1" i="1" dirty="0" err="1"/>
              <a:t>proc.VB</a:t>
            </a:r>
            <a:r>
              <a:rPr lang="lt-LT" sz="1600" b="1" i="1" dirty="0"/>
              <a:t> (valstybės </a:t>
            </a:r>
            <a:r>
              <a:rPr lang="lt-LT" sz="1600" b="1" i="1" dirty="0" err="1"/>
              <a:t>biuždžeto</a:t>
            </a:r>
            <a:r>
              <a:rPr lang="lt-LT" sz="1600" b="1" i="1" dirty="0"/>
              <a:t>/savivaldybės)+ 10 proc. privačios lėšos</a:t>
            </a:r>
            <a:r>
              <a:rPr lang="lt-LT" sz="1600" dirty="0"/>
              <a:t>.</a:t>
            </a:r>
          </a:p>
        </p:txBody>
      </p:sp>
      <p:pic>
        <p:nvPicPr>
          <p:cNvPr id="11" name="Picture 10" descr="Text&#10;&#10;Description automatically generated with low confidence">
            <a:extLst>
              <a:ext uri="{FF2B5EF4-FFF2-40B4-BE49-F238E27FC236}">
                <a16:creationId xmlns:a16="http://schemas.microsoft.com/office/drawing/2014/main" id="{EFBEFD58-FE2E-CDFC-12C0-E32A94D32A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4647" y="3865296"/>
            <a:ext cx="7172790" cy="1504818"/>
          </a:xfrm>
          <a:prstGeom prst="rect">
            <a:avLst/>
          </a:prstGeom>
        </p:spPr>
      </p:pic>
      <p:sp>
        <p:nvSpPr>
          <p:cNvPr id="7" name="Rectangle 6">
            <a:extLst>
              <a:ext uri="{FF2B5EF4-FFF2-40B4-BE49-F238E27FC236}">
                <a16:creationId xmlns:a16="http://schemas.microsoft.com/office/drawing/2014/main" id="{AA69A3E7-B3D7-6043-09C3-D0CAD0B54AB8}"/>
              </a:ext>
            </a:extLst>
          </p:cNvPr>
          <p:cNvSpPr/>
          <p:nvPr/>
        </p:nvSpPr>
        <p:spPr>
          <a:xfrm>
            <a:off x="317521" y="3641758"/>
            <a:ext cx="11713051" cy="2479124"/>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Tree>
    <p:extLst>
      <p:ext uri="{BB962C8B-B14F-4D97-AF65-F5344CB8AC3E}">
        <p14:creationId xmlns:p14="http://schemas.microsoft.com/office/powerpoint/2010/main" val="35000214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BF5F472-A0C7-33B2-4667-696B361E7692}"/>
              </a:ext>
            </a:extLst>
          </p:cNvPr>
          <p:cNvPicPr>
            <a:picLocks noGrp="1" noChangeAspect="1"/>
          </p:cNvPicPr>
          <p:nvPr>
            <p:ph type="pic" sz="quarter" idx="15"/>
          </p:nvPr>
        </p:nvPicPr>
        <p:blipFill>
          <a:blip r:embed="rId2"/>
          <a:srcRect l="19276" r="19276"/>
          <a:stretch>
            <a:fillRect/>
          </a:stretch>
        </p:blipFill>
        <p:spPr>
          <a:xfrm>
            <a:off x="3387630" y="1303338"/>
            <a:ext cx="2630488" cy="2125662"/>
          </a:xfrm>
          <a:prstGeom prst="rect">
            <a:avLst/>
          </a:prstGeom>
        </p:spPr>
      </p:pic>
      <p:sp>
        <p:nvSpPr>
          <p:cNvPr id="7" name="Text Placeholder 6">
            <a:extLst>
              <a:ext uri="{FF2B5EF4-FFF2-40B4-BE49-F238E27FC236}">
                <a16:creationId xmlns:a16="http://schemas.microsoft.com/office/drawing/2014/main" id="{B9E7E49D-0804-131D-E5B0-B413C4BF42BD}"/>
              </a:ext>
            </a:extLst>
          </p:cNvPr>
          <p:cNvSpPr>
            <a:spLocks noGrp="1"/>
          </p:cNvSpPr>
          <p:nvPr>
            <p:ph type="body" sz="quarter" idx="17"/>
          </p:nvPr>
        </p:nvSpPr>
        <p:spPr>
          <a:xfrm>
            <a:off x="406291" y="504314"/>
            <a:ext cx="11223653" cy="638551"/>
          </a:xfrm>
        </p:spPr>
        <p:txBody>
          <a:bodyPr/>
          <a:lstStyle/>
          <a:p>
            <a:r>
              <a:rPr lang="lt-LT" sz="3600" dirty="0"/>
              <a:t>Privalomos priemonės</a:t>
            </a:r>
            <a:endParaRPr lang="x-none" sz="3600" dirty="0"/>
          </a:p>
        </p:txBody>
      </p:sp>
      <p:sp>
        <p:nvSpPr>
          <p:cNvPr id="8" name="Text Placeholder 7">
            <a:extLst>
              <a:ext uri="{FF2B5EF4-FFF2-40B4-BE49-F238E27FC236}">
                <a16:creationId xmlns:a16="http://schemas.microsoft.com/office/drawing/2014/main" id="{306AAD26-8F9F-02F0-D480-690BC7AF833D}"/>
              </a:ext>
            </a:extLst>
          </p:cNvPr>
          <p:cNvSpPr>
            <a:spLocks noGrp="1"/>
          </p:cNvSpPr>
          <p:nvPr>
            <p:ph type="body" sz="quarter" idx="18"/>
          </p:nvPr>
        </p:nvSpPr>
        <p:spPr>
          <a:xfrm>
            <a:off x="761847" y="3402819"/>
            <a:ext cx="2370403" cy="514104"/>
          </a:xfrm>
        </p:spPr>
        <p:txBody>
          <a:bodyPr/>
          <a:lstStyle/>
          <a:p>
            <a:pPr algn="ctr"/>
            <a:r>
              <a:rPr lang="lt-LT" dirty="0"/>
              <a:t>Informacija apie projektą svetainėje (</a:t>
            </a:r>
            <a:r>
              <a:rPr lang="lt-LT" b="1" dirty="0"/>
              <a:t>jei tokia yra</a:t>
            </a:r>
            <a:r>
              <a:rPr lang="lt-LT" dirty="0"/>
              <a:t>)</a:t>
            </a:r>
            <a:endParaRPr lang="x-none" dirty="0"/>
          </a:p>
        </p:txBody>
      </p:sp>
      <p:pic>
        <p:nvPicPr>
          <p:cNvPr id="15" name="Picture 14">
            <a:extLst>
              <a:ext uri="{FF2B5EF4-FFF2-40B4-BE49-F238E27FC236}">
                <a16:creationId xmlns:a16="http://schemas.microsoft.com/office/drawing/2014/main" id="{2BACBADF-6862-747A-0016-5FE7C8C6ECD4}"/>
              </a:ext>
            </a:extLst>
          </p:cNvPr>
          <p:cNvPicPr>
            <a:picLocks noChangeAspect="1"/>
          </p:cNvPicPr>
          <p:nvPr/>
        </p:nvPicPr>
        <p:blipFill>
          <a:blip r:embed="rId3"/>
          <a:stretch>
            <a:fillRect/>
          </a:stretch>
        </p:blipFill>
        <p:spPr>
          <a:xfrm>
            <a:off x="6173883" y="1301311"/>
            <a:ext cx="2773920" cy="2115495"/>
          </a:xfrm>
          <a:prstGeom prst="rect">
            <a:avLst/>
          </a:prstGeom>
        </p:spPr>
      </p:pic>
      <p:sp>
        <p:nvSpPr>
          <p:cNvPr id="16" name="Text Placeholder 7">
            <a:extLst>
              <a:ext uri="{FF2B5EF4-FFF2-40B4-BE49-F238E27FC236}">
                <a16:creationId xmlns:a16="http://schemas.microsoft.com/office/drawing/2014/main" id="{90A1E7EF-A94B-182E-2716-3E52E5F2F031}"/>
              </a:ext>
            </a:extLst>
          </p:cNvPr>
          <p:cNvSpPr txBox="1">
            <a:spLocks/>
          </p:cNvSpPr>
          <p:nvPr/>
        </p:nvSpPr>
        <p:spPr>
          <a:xfrm>
            <a:off x="3522433" y="3404752"/>
            <a:ext cx="2625992"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Informacija apie projektą soc. tinkluose</a:t>
            </a:r>
            <a:endParaRPr lang="x-none" dirty="0"/>
          </a:p>
        </p:txBody>
      </p:sp>
      <p:sp>
        <p:nvSpPr>
          <p:cNvPr id="17" name="Text Placeholder 7">
            <a:extLst>
              <a:ext uri="{FF2B5EF4-FFF2-40B4-BE49-F238E27FC236}">
                <a16:creationId xmlns:a16="http://schemas.microsoft.com/office/drawing/2014/main" id="{7986DAD4-B595-B9E2-299E-59BD772DC58F}"/>
              </a:ext>
            </a:extLst>
          </p:cNvPr>
          <p:cNvSpPr txBox="1">
            <a:spLocks/>
          </p:cNvSpPr>
          <p:nvPr/>
        </p:nvSpPr>
        <p:spPr>
          <a:xfrm>
            <a:off x="6427628" y="3394699"/>
            <a:ext cx="2465234"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Informacinė lentelė</a:t>
            </a:r>
          </a:p>
          <a:p>
            <a:endParaRPr lang="x-none" dirty="0"/>
          </a:p>
        </p:txBody>
      </p:sp>
      <p:pic>
        <p:nvPicPr>
          <p:cNvPr id="6" name="Picture 5">
            <a:extLst>
              <a:ext uri="{FF2B5EF4-FFF2-40B4-BE49-F238E27FC236}">
                <a16:creationId xmlns:a16="http://schemas.microsoft.com/office/drawing/2014/main" id="{F8115726-F599-3DD9-3788-91973EF84873}"/>
              </a:ext>
            </a:extLst>
          </p:cNvPr>
          <p:cNvPicPr>
            <a:picLocks noChangeAspect="1"/>
          </p:cNvPicPr>
          <p:nvPr/>
        </p:nvPicPr>
        <p:blipFill>
          <a:blip r:embed="rId4"/>
          <a:stretch>
            <a:fillRect/>
          </a:stretch>
        </p:blipFill>
        <p:spPr>
          <a:xfrm>
            <a:off x="9224490" y="1311480"/>
            <a:ext cx="2633700" cy="2127688"/>
          </a:xfrm>
          <a:prstGeom prst="rect">
            <a:avLst/>
          </a:prstGeom>
        </p:spPr>
      </p:pic>
      <p:pic>
        <p:nvPicPr>
          <p:cNvPr id="19" name="Picture 18">
            <a:extLst>
              <a:ext uri="{FF2B5EF4-FFF2-40B4-BE49-F238E27FC236}">
                <a16:creationId xmlns:a16="http://schemas.microsoft.com/office/drawing/2014/main" id="{ACFDAB68-B006-91BB-7D27-1D8035FAE532}"/>
              </a:ext>
            </a:extLst>
          </p:cNvPr>
          <p:cNvPicPr>
            <a:picLocks noChangeAspect="1"/>
          </p:cNvPicPr>
          <p:nvPr/>
        </p:nvPicPr>
        <p:blipFill>
          <a:blip r:embed="rId5"/>
          <a:stretch>
            <a:fillRect/>
          </a:stretch>
        </p:blipFill>
        <p:spPr>
          <a:xfrm>
            <a:off x="6181116" y="1311478"/>
            <a:ext cx="2773920" cy="2105328"/>
          </a:xfrm>
          <a:prstGeom prst="rect">
            <a:avLst/>
          </a:prstGeom>
        </p:spPr>
      </p:pic>
      <p:sp>
        <p:nvSpPr>
          <p:cNvPr id="20" name="Text Placeholder 7">
            <a:extLst>
              <a:ext uri="{FF2B5EF4-FFF2-40B4-BE49-F238E27FC236}">
                <a16:creationId xmlns:a16="http://schemas.microsoft.com/office/drawing/2014/main" id="{969660DA-C86E-56C1-1508-6ED0C7BD6EC8}"/>
              </a:ext>
            </a:extLst>
          </p:cNvPr>
          <p:cNvSpPr txBox="1">
            <a:spLocks/>
          </p:cNvSpPr>
          <p:nvPr/>
        </p:nvSpPr>
        <p:spPr>
          <a:xfrm>
            <a:off x="9227757" y="3404752"/>
            <a:ext cx="2465234"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Stendas</a:t>
            </a:r>
          </a:p>
          <a:p>
            <a:endParaRPr lang="x-none" dirty="0"/>
          </a:p>
        </p:txBody>
      </p:sp>
      <p:sp>
        <p:nvSpPr>
          <p:cNvPr id="30" name="Text Placeholder 7">
            <a:extLst>
              <a:ext uri="{FF2B5EF4-FFF2-40B4-BE49-F238E27FC236}">
                <a16:creationId xmlns:a16="http://schemas.microsoft.com/office/drawing/2014/main" id="{038A2CCC-5F52-331A-A623-A5AEF7C57348}"/>
              </a:ext>
            </a:extLst>
          </p:cNvPr>
          <p:cNvSpPr txBox="1">
            <a:spLocks/>
          </p:cNvSpPr>
          <p:nvPr/>
        </p:nvSpPr>
        <p:spPr>
          <a:xfrm>
            <a:off x="1715598" y="6159309"/>
            <a:ext cx="2370403" cy="514104"/>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Spausdintas arba elektroninis plakatas (ne mažiau A3)</a:t>
            </a:r>
            <a:endParaRPr lang="x-none" dirty="0"/>
          </a:p>
        </p:txBody>
      </p:sp>
      <p:sp>
        <p:nvSpPr>
          <p:cNvPr id="31" name="Text Placeholder 7">
            <a:extLst>
              <a:ext uri="{FF2B5EF4-FFF2-40B4-BE49-F238E27FC236}">
                <a16:creationId xmlns:a16="http://schemas.microsoft.com/office/drawing/2014/main" id="{955CF188-D40A-0C87-9386-9A94729126A9}"/>
              </a:ext>
            </a:extLst>
          </p:cNvPr>
          <p:cNvSpPr txBox="1">
            <a:spLocks/>
          </p:cNvSpPr>
          <p:nvPr/>
        </p:nvSpPr>
        <p:spPr>
          <a:xfrm>
            <a:off x="8006196" y="6133494"/>
            <a:ext cx="2370403" cy="514104"/>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Kitos informavimo priemonės, jei  numatyta PFSA ar sutartyje</a:t>
            </a:r>
            <a:endParaRPr lang="x-none" dirty="0"/>
          </a:p>
        </p:txBody>
      </p:sp>
      <p:pic>
        <p:nvPicPr>
          <p:cNvPr id="38" name="Picture 37">
            <a:extLst>
              <a:ext uri="{FF2B5EF4-FFF2-40B4-BE49-F238E27FC236}">
                <a16:creationId xmlns:a16="http://schemas.microsoft.com/office/drawing/2014/main" id="{A9B4106F-4D26-0D59-3F19-6ABABD6B663F}"/>
              </a:ext>
            </a:extLst>
          </p:cNvPr>
          <p:cNvPicPr>
            <a:picLocks noChangeAspect="1"/>
          </p:cNvPicPr>
          <p:nvPr/>
        </p:nvPicPr>
        <p:blipFill>
          <a:blip r:embed="rId6"/>
          <a:stretch>
            <a:fillRect/>
          </a:stretch>
        </p:blipFill>
        <p:spPr>
          <a:xfrm>
            <a:off x="8282556" y="3858230"/>
            <a:ext cx="1628768" cy="2160107"/>
          </a:xfrm>
          <a:prstGeom prst="rect">
            <a:avLst/>
          </a:prstGeom>
        </p:spPr>
      </p:pic>
      <p:pic>
        <p:nvPicPr>
          <p:cNvPr id="46" name="Picture Placeholder 45">
            <a:extLst>
              <a:ext uri="{FF2B5EF4-FFF2-40B4-BE49-F238E27FC236}">
                <a16:creationId xmlns:a16="http://schemas.microsoft.com/office/drawing/2014/main" id="{6E804735-1A75-3AB0-3AFA-B315C37B1B43}"/>
              </a:ext>
            </a:extLst>
          </p:cNvPr>
          <p:cNvPicPr>
            <a:picLocks noGrp="1" noChangeAspect="1"/>
          </p:cNvPicPr>
          <p:nvPr>
            <p:ph type="pic" sz="quarter" idx="12"/>
          </p:nvPr>
        </p:nvPicPr>
        <p:blipFill rotWithShape="1">
          <a:blip r:embed="rId7"/>
          <a:srcRect t="5213" b="5213"/>
          <a:stretch/>
        </p:blipFill>
        <p:spPr>
          <a:xfrm>
            <a:off x="540756" y="1318153"/>
            <a:ext cx="2547688" cy="2141573"/>
          </a:xfrm>
        </p:spPr>
      </p:pic>
      <p:sp>
        <p:nvSpPr>
          <p:cNvPr id="47" name="Text Placeholder 7">
            <a:extLst>
              <a:ext uri="{FF2B5EF4-FFF2-40B4-BE49-F238E27FC236}">
                <a16:creationId xmlns:a16="http://schemas.microsoft.com/office/drawing/2014/main" id="{2A896407-E847-A548-2EA1-36AAEBDB89E4}"/>
              </a:ext>
            </a:extLst>
          </p:cNvPr>
          <p:cNvSpPr txBox="1">
            <a:spLocks/>
          </p:cNvSpPr>
          <p:nvPr/>
        </p:nvSpPr>
        <p:spPr>
          <a:xfrm>
            <a:off x="4276326" y="6172011"/>
            <a:ext cx="3132306" cy="514104"/>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Informacija apie projektą kitoje komunikacinėje medžiagoje ir dokumentuose</a:t>
            </a:r>
            <a:endParaRPr lang="x-none" dirty="0"/>
          </a:p>
        </p:txBody>
      </p:sp>
      <p:pic>
        <p:nvPicPr>
          <p:cNvPr id="51" name="Picture 50">
            <a:extLst>
              <a:ext uri="{FF2B5EF4-FFF2-40B4-BE49-F238E27FC236}">
                <a16:creationId xmlns:a16="http://schemas.microsoft.com/office/drawing/2014/main" id="{7F374C21-3E8F-634A-FF32-0DB2806432B2}"/>
              </a:ext>
            </a:extLst>
          </p:cNvPr>
          <p:cNvPicPr>
            <a:picLocks noChangeAspect="1"/>
          </p:cNvPicPr>
          <p:nvPr/>
        </p:nvPicPr>
        <p:blipFill>
          <a:blip r:embed="rId8"/>
          <a:stretch>
            <a:fillRect/>
          </a:stretch>
        </p:blipFill>
        <p:spPr>
          <a:xfrm>
            <a:off x="5030281" y="3894527"/>
            <a:ext cx="1624395" cy="2264782"/>
          </a:xfrm>
          <a:prstGeom prst="rect">
            <a:avLst/>
          </a:prstGeom>
        </p:spPr>
      </p:pic>
      <p:pic>
        <p:nvPicPr>
          <p:cNvPr id="10" name="Picture 9">
            <a:extLst>
              <a:ext uri="{FF2B5EF4-FFF2-40B4-BE49-F238E27FC236}">
                <a16:creationId xmlns:a16="http://schemas.microsoft.com/office/drawing/2014/main" id="{E4C56B3A-06C7-9038-216D-C23021141472}"/>
              </a:ext>
            </a:extLst>
          </p:cNvPr>
          <p:cNvPicPr>
            <a:picLocks noChangeAspect="1"/>
          </p:cNvPicPr>
          <p:nvPr/>
        </p:nvPicPr>
        <p:blipFill>
          <a:blip r:embed="rId9"/>
          <a:stretch>
            <a:fillRect/>
          </a:stretch>
        </p:blipFill>
        <p:spPr>
          <a:xfrm>
            <a:off x="9231723" y="1325094"/>
            <a:ext cx="2626467" cy="2127689"/>
          </a:xfrm>
          <a:prstGeom prst="rect">
            <a:avLst/>
          </a:prstGeom>
        </p:spPr>
      </p:pic>
      <p:pic>
        <p:nvPicPr>
          <p:cNvPr id="25" name="Picture 24">
            <a:extLst>
              <a:ext uri="{FF2B5EF4-FFF2-40B4-BE49-F238E27FC236}">
                <a16:creationId xmlns:a16="http://schemas.microsoft.com/office/drawing/2014/main" id="{4EF628CC-31F2-D7B5-3D2C-BACC6C21A2EB}"/>
              </a:ext>
            </a:extLst>
          </p:cNvPr>
          <p:cNvPicPr>
            <a:picLocks noChangeAspect="1"/>
          </p:cNvPicPr>
          <p:nvPr/>
        </p:nvPicPr>
        <p:blipFill>
          <a:blip r:embed="rId10"/>
          <a:stretch>
            <a:fillRect/>
          </a:stretch>
        </p:blipFill>
        <p:spPr>
          <a:xfrm>
            <a:off x="2033050" y="3858230"/>
            <a:ext cx="1683394" cy="2342654"/>
          </a:xfrm>
          <a:prstGeom prst="rect">
            <a:avLst/>
          </a:prstGeom>
        </p:spPr>
      </p:pic>
    </p:spTree>
    <p:extLst>
      <p:ext uri="{BB962C8B-B14F-4D97-AF65-F5344CB8AC3E}">
        <p14:creationId xmlns:p14="http://schemas.microsoft.com/office/powerpoint/2010/main" val="13307729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32479" y="1136577"/>
            <a:ext cx="5057162" cy="1951892"/>
          </a:xfrm>
        </p:spPr>
        <p:txBody>
          <a:bodyPr/>
          <a:lstStyle/>
          <a:p>
            <a:pPr marL="285750" indent="-285750">
              <a:buFontTx/>
              <a:buChar char="-"/>
            </a:pPr>
            <a:r>
              <a:rPr lang="lt-LT" sz="1600" dirty="0"/>
              <a:t>Projekto aprašymas </a:t>
            </a:r>
            <a:r>
              <a:rPr lang="lt-LT" sz="1600" b="1" dirty="0"/>
              <a:t>su ženklinimu </a:t>
            </a:r>
            <a:r>
              <a:rPr lang="lt-LT" sz="1600" dirty="0"/>
              <a:t>pagrindinėje interneto svetainėje </a:t>
            </a:r>
            <a:r>
              <a:rPr lang="lt-LT" sz="1600" b="1" dirty="0"/>
              <a:t>(jei tokia yra) </a:t>
            </a:r>
            <a:r>
              <a:rPr lang="lt-LT" sz="1600" dirty="0"/>
              <a:t>turi atsirasti praėjus ne daugiau </a:t>
            </a:r>
            <a:r>
              <a:rPr lang="lt-LT" sz="1600" b="1" dirty="0"/>
              <a:t>kaip 20 darbo dienų nuo projekto sutarties pasirašymo dienos</a:t>
            </a:r>
            <a:r>
              <a:rPr lang="lt-LT" sz="1600" dirty="0"/>
              <a:t>. </a:t>
            </a:r>
          </a:p>
          <a:p>
            <a:pPr marL="285750" indent="-285750">
              <a:buFontTx/>
              <a:buChar char="-"/>
            </a:pPr>
            <a:r>
              <a:rPr lang="lt-LT" sz="1600" dirty="0"/>
              <a:t>Informacija turi būti lengvai randama ir aiškiai matoma bent iki projekto pabaigos.</a:t>
            </a:r>
          </a:p>
          <a:p>
            <a:pPr marL="285750" indent="-285750">
              <a:buFontTx/>
              <a:buChar char="-"/>
            </a:pPr>
            <a:r>
              <a:rPr lang="lt-LT" sz="1600" dirty="0"/>
              <a:t>llgalaikiam matomumui užtikrinti naujienų rubrika, yra netinkama.</a:t>
            </a:r>
          </a:p>
          <a:p>
            <a:pPr marL="285750" indent="-285750">
              <a:buFontTx/>
              <a:buChar char="-"/>
            </a:pPr>
            <a:r>
              <a:rPr lang="lt-LT" sz="1600" dirty="0"/>
              <a:t>Informacijos pateikimas </a:t>
            </a:r>
            <a:r>
              <a:rPr lang="lt-LT" sz="1600" dirty="0" err="1"/>
              <a:t>pdf</a:t>
            </a:r>
            <a:r>
              <a:rPr lang="lt-LT" sz="1600" dirty="0"/>
              <a:t> formatu ar plakato/lentelės/stendo vaizdo maketo naudojimas taip pat nerekomenduotini.</a:t>
            </a:r>
          </a:p>
          <a:p>
            <a:pPr marL="285750" indent="-285750">
              <a:buFontTx/>
              <a:buChar char="-"/>
            </a:pPr>
            <a:r>
              <a:rPr lang="lt-LT" sz="1600" dirty="0"/>
              <a:t>Informaciją skelbia visi dalyviai (išskyrus fizinius asmenis).</a:t>
            </a:r>
          </a:p>
          <a:p>
            <a:pPr marL="285750" indent="-285750">
              <a:buFontTx/>
              <a:buChar char="-"/>
            </a:pPr>
            <a:r>
              <a:rPr lang="lt-LT" sz="1600" dirty="0"/>
              <a:t>Jei turima dvi ir daugiau svetainių, tai  informacija apie įgyvendinamą projektą skelbiama pagrindinėje svetainėje.</a:t>
            </a:r>
          </a:p>
          <a:p>
            <a:pPr marL="285750" indent="-285750">
              <a:buFontTx/>
              <a:buChar char="-"/>
            </a:pPr>
            <a:endParaRPr lang="en-US" sz="1600"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79825" y="251541"/>
            <a:ext cx="3945006" cy="1073894"/>
          </a:xfrm>
        </p:spPr>
        <p:txBody>
          <a:bodyPr/>
          <a:lstStyle/>
          <a:p>
            <a:r>
              <a:rPr lang="lt-LT" sz="3600" dirty="0"/>
              <a:t>Interneto svetainė</a:t>
            </a:r>
            <a:endParaRPr lang="x-none" sz="3600" dirty="0"/>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A62207FC-3568-E362-7F6A-7119CF80648C}"/>
                  </a:ext>
                </a:extLst>
              </p14:cNvPr>
              <p14:cNvContentPartPr/>
              <p14:nvPr/>
            </p14:nvContentPartPr>
            <p14:xfrm>
              <a:off x="1160928" y="4141944"/>
              <a:ext cx="360" cy="360"/>
            </p14:xfrm>
          </p:contentPart>
        </mc:Choice>
        <mc:Fallback xmlns="">
          <p:pic>
            <p:nvPicPr>
              <p:cNvPr id="3" name="Ink 2">
                <a:extLst>
                  <a:ext uri="{FF2B5EF4-FFF2-40B4-BE49-F238E27FC236}">
                    <a16:creationId xmlns:a16="http://schemas.microsoft.com/office/drawing/2014/main" id="{A62207FC-3568-E362-7F6A-7119CF80648C}"/>
                  </a:ext>
                </a:extLst>
              </p:cNvPr>
              <p:cNvPicPr/>
              <p:nvPr/>
            </p:nvPicPr>
            <p:blipFill>
              <a:blip r:embed="rId5"/>
              <a:stretch>
                <a:fillRect/>
              </a:stretch>
            </p:blipFill>
            <p:spPr>
              <a:xfrm>
                <a:off x="1071288" y="396194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76F4678C-DFA4-9A9C-B6D6-107DD9A6EAE5}"/>
                  </a:ext>
                </a:extLst>
              </p14:cNvPr>
              <p14:cNvContentPartPr/>
              <p14:nvPr/>
            </p14:nvContentPartPr>
            <p14:xfrm>
              <a:off x="1032768" y="4169664"/>
              <a:ext cx="360" cy="360"/>
            </p14:xfrm>
          </p:contentPart>
        </mc:Choice>
        <mc:Fallback xmlns="">
          <p:pic>
            <p:nvPicPr>
              <p:cNvPr id="4" name="Ink 3">
                <a:extLst>
                  <a:ext uri="{FF2B5EF4-FFF2-40B4-BE49-F238E27FC236}">
                    <a16:creationId xmlns:a16="http://schemas.microsoft.com/office/drawing/2014/main" id="{76F4678C-DFA4-9A9C-B6D6-107DD9A6EAE5}"/>
                  </a:ext>
                </a:extLst>
              </p:cNvPr>
              <p:cNvPicPr/>
              <p:nvPr/>
            </p:nvPicPr>
            <p:blipFill>
              <a:blip r:embed="rId5"/>
              <a:stretch>
                <a:fillRect/>
              </a:stretch>
            </p:blipFill>
            <p:spPr>
              <a:xfrm>
                <a:off x="942768" y="39896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37219F78-E2D3-C742-7A77-E40DD8FF6B44}"/>
                  </a:ext>
                </a:extLst>
              </p14:cNvPr>
              <p14:cNvContentPartPr/>
              <p14:nvPr/>
            </p14:nvContentPartPr>
            <p14:xfrm>
              <a:off x="1032768" y="4169664"/>
              <a:ext cx="360" cy="360"/>
            </p14:xfrm>
          </p:contentPart>
        </mc:Choice>
        <mc:Fallback xmlns="">
          <p:pic>
            <p:nvPicPr>
              <p:cNvPr id="7" name="Ink 6">
                <a:extLst>
                  <a:ext uri="{FF2B5EF4-FFF2-40B4-BE49-F238E27FC236}">
                    <a16:creationId xmlns:a16="http://schemas.microsoft.com/office/drawing/2014/main" id="{37219F78-E2D3-C742-7A77-E40DD8FF6B44}"/>
                  </a:ext>
                </a:extLst>
              </p:cNvPr>
              <p:cNvPicPr/>
              <p:nvPr/>
            </p:nvPicPr>
            <p:blipFill>
              <a:blip r:embed="rId5"/>
              <a:stretch>
                <a:fillRect/>
              </a:stretch>
            </p:blipFill>
            <p:spPr>
              <a:xfrm>
                <a:off x="942768" y="39896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B8D1D4B7-DF4C-F527-E989-45846E330460}"/>
                  </a:ext>
                </a:extLst>
              </p14:cNvPr>
              <p14:cNvContentPartPr/>
              <p14:nvPr/>
            </p14:nvContentPartPr>
            <p14:xfrm>
              <a:off x="1115208" y="4206024"/>
              <a:ext cx="3960" cy="360"/>
            </p14:xfrm>
          </p:contentPart>
        </mc:Choice>
        <mc:Fallback xmlns="">
          <p:pic>
            <p:nvPicPr>
              <p:cNvPr id="8" name="Ink 7">
                <a:extLst>
                  <a:ext uri="{FF2B5EF4-FFF2-40B4-BE49-F238E27FC236}">
                    <a16:creationId xmlns:a16="http://schemas.microsoft.com/office/drawing/2014/main" id="{B8D1D4B7-DF4C-F527-E989-45846E330460}"/>
                  </a:ext>
                </a:extLst>
              </p:cNvPr>
              <p:cNvPicPr/>
              <p:nvPr/>
            </p:nvPicPr>
            <p:blipFill>
              <a:blip r:embed="rId9"/>
              <a:stretch>
                <a:fillRect/>
              </a:stretch>
            </p:blipFill>
            <p:spPr>
              <a:xfrm>
                <a:off x="1025568" y="4026024"/>
                <a:ext cx="1836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C0C2EC80-A12C-BF2D-75D2-DD5F20EA7F2B}"/>
                  </a:ext>
                </a:extLst>
              </p14:cNvPr>
              <p14:cNvContentPartPr/>
              <p14:nvPr/>
            </p14:nvContentPartPr>
            <p14:xfrm>
              <a:off x="1160928" y="4206024"/>
              <a:ext cx="360" cy="360"/>
            </p14:xfrm>
          </p:contentPart>
        </mc:Choice>
        <mc:Fallback xmlns="">
          <p:pic>
            <p:nvPicPr>
              <p:cNvPr id="9" name="Ink 8">
                <a:extLst>
                  <a:ext uri="{FF2B5EF4-FFF2-40B4-BE49-F238E27FC236}">
                    <a16:creationId xmlns:a16="http://schemas.microsoft.com/office/drawing/2014/main" id="{C0C2EC80-A12C-BF2D-75D2-DD5F20EA7F2B}"/>
                  </a:ext>
                </a:extLst>
              </p:cNvPr>
              <p:cNvPicPr/>
              <p:nvPr/>
            </p:nvPicPr>
            <p:blipFill>
              <a:blip r:embed="rId5"/>
              <a:stretch>
                <a:fillRect/>
              </a:stretch>
            </p:blipFill>
            <p:spPr>
              <a:xfrm>
                <a:off x="1070928" y="402602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2D813B9A-5DE0-CFED-069A-ECA0E366AE55}"/>
                  </a:ext>
                </a:extLst>
              </p14:cNvPr>
              <p14:cNvContentPartPr/>
              <p14:nvPr/>
            </p14:nvContentPartPr>
            <p14:xfrm>
              <a:off x="2816208" y="4851504"/>
              <a:ext cx="9360" cy="3960"/>
            </p14:xfrm>
          </p:contentPart>
        </mc:Choice>
        <mc:Fallback xmlns="">
          <p:pic>
            <p:nvPicPr>
              <p:cNvPr id="10" name="Ink 9">
                <a:extLst>
                  <a:ext uri="{FF2B5EF4-FFF2-40B4-BE49-F238E27FC236}">
                    <a16:creationId xmlns:a16="http://schemas.microsoft.com/office/drawing/2014/main" id="{2D813B9A-5DE0-CFED-069A-ECA0E366AE55}"/>
                  </a:ext>
                </a:extLst>
              </p:cNvPr>
              <p:cNvPicPr/>
              <p:nvPr/>
            </p:nvPicPr>
            <p:blipFill>
              <a:blip r:embed="rId12"/>
              <a:stretch>
                <a:fillRect/>
              </a:stretch>
            </p:blipFill>
            <p:spPr>
              <a:xfrm>
                <a:off x="2726208" y="4671864"/>
                <a:ext cx="189000" cy="363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261C02E1-B421-9709-9E72-7158A84875FD}"/>
                  </a:ext>
                </a:extLst>
              </p14:cNvPr>
              <p14:cNvContentPartPr/>
              <p14:nvPr/>
            </p14:nvContentPartPr>
            <p14:xfrm>
              <a:off x="2816208" y="4827744"/>
              <a:ext cx="3960" cy="18720"/>
            </p14:xfrm>
          </p:contentPart>
        </mc:Choice>
        <mc:Fallback xmlns="">
          <p:pic>
            <p:nvPicPr>
              <p:cNvPr id="11" name="Ink 10">
                <a:extLst>
                  <a:ext uri="{FF2B5EF4-FFF2-40B4-BE49-F238E27FC236}">
                    <a16:creationId xmlns:a16="http://schemas.microsoft.com/office/drawing/2014/main" id="{261C02E1-B421-9709-9E72-7158A84875FD}"/>
                  </a:ext>
                </a:extLst>
              </p:cNvPr>
              <p:cNvPicPr/>
              <p:nvPr/>
            </p:nvPicPr>
            <p:blipFill>
              <a:blip r:embed="rId14"/>
              <a:stretch>
                <a:fillRect/>
              </a:stretch>
            </p:blipFill>
            <p:spPr>
              <a:xfrm>
                <a:off x="2726208" y="4647744"/>
                <a:ext cx="18360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F9901C60-83F9-07A7-0DF4-CC97A9972C66}"/>
                  </a:ext>
                </a:extLst>
              </p14:cNvPr>
              <p14:cNvContentPartPr/>
              <p14:nvPr/>
            </p14:nvContentPartPr>
            <p14:xfrm>
              <a:off x="3410568" y="4178664"/>
              <a:ext cx="41760" cy="32760"/>
            </p14:xfrm>
          </p:contentPart>
        </mc:Choice>
        <mc:Fallback xmlns="">
          <p:pic>
            <p:nvPicPr>
              <p:cNvPr id="12" name="Ink 11">
                <a:extLst>
                  <a:ext uri="{FF2B5EF4-FFF2-40B4-BE49-F238E27FC236}">
                    <a16:creationId xmlns:a16="http://schemas.microsoft.com/office/drawing/2014/main" id="{F9901C60-83F9-07A7-0DF4-CC97A9972C66}"/>
                  </a:ext>
                </a:extLst>
              </p:cNvPr>
              <p:cNvPicPr/>
              <p:nvPr/>
            </p:nvPicPr>
            <p:blipFill>
              <a:blip r:embed="rId16"/>
              <a:stretch>
                <a:fillRect/>
              </a:stretch>
            </p:blipFill>
            <p:spPr>
              <a:xfrm>
                <a:off x="3320568" y="3998664"/>
                <a:ext cx="221400" cy="392400"/>
              </a:xfrm>
              <a:prstGeom prst="rect">
                <a:avLst/>
              </a:prstGeom>
            </p:spPr>
          </p:pic>
        </mc:Fallback>
      </mc:AlternateContent>
      <p:pic>
        <p:nvPicPr>
          <p:cNvPr id="16" name="Picture 15">
            <a:hlinkClick r:id="rId17"/>
            <a:extLst>
              <a:ext uri="{FF2B5EF4-FFF2-40B4-BE49-F238E27FC236}">
                <a16:creationId xmlns:a16="http://schemas.microsoft.com/office/drawing/2014/main" id="{01A6D9D1-7753-60E0-5C2D-ECBD4B85DDE6}"/>
              </a:ext>
            </a:extLst>
          </p:cNvPr>
          <p:cNvPicPr>
            <a:picLocks noChangeAspect="1"/>
          </p:cNvPicPr>
          <p:nvPr/>
        </p:nvPicPr>
        <p:blipFill>
          <a:blip r:embed="rId18"/>
          <a:stretch>
            <a:fillRect/>
          </a:stretch>
        </p:blipFill>
        <p:spPr>
          <a:xfrm>
            <a:off x="5199068" y="150320"/>
            <a:ext cx="6927713" cy="3199370"/>
          </a:xfrm>
          <a:prstGeom prst="rect">
            <a:avLst/>
          </a:prstGeom>
        </p:spPr>
      </p:pic>
      <p:pic>
        <p:nvPicPr>
          <p:cNvPr id="18" name="Picture 17">
            <a:extLst>
              <a:ext uri="{FF2B5EF4-FFF2-40B4-BE49-F238E27FC236}">
                <a16:creationId xmlns:a16="http://schemas.microsoft.com/office/drawing/2014/main" id="{31AD708D-8D3B-21B1-F11A-CECAC246D263}"/>
              </a:ext>
            </a:extLst>
          </p:cNvPr>
          <p:cNvPicPr>
            <a:picLocks noChangeAspect="1"/>
          </p:cNvPicPr>
          <p:nvPr/>
        </p:nvPicPr>
        <p:blipFill>
          <a:blip r:embed="rId19"/>
          <a:stretch>
            <a:fillRect/>
          </a:stretch>
        </p:blipFill>
        <p:spPr>
          <a:xfrm>
            <a:off x="5189642" y="3429000"/>
            <a:ext cx="6945687" cy="3338494"/>
          </a:xfrm>
          <a:prstGeom prst="rect">
            <a:avLst/>
          </a:prstGeom>
        </p:spPr>
      </p:pic>
    </p:spTree>
    <p:extLst>
      <p:ext uri="{BB962C8B-B14F-4D97-AF65-F5344CB8AC3E}">
        <p14:creationId xmlns:p14="http://schemas.microsoft.com/office/powerpoint/2010/main" val="11585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63A675-3D32-0428-7557-D90E795AC7C1}"/>
              </a:ext>
            </a:extLst>
          </p:cNvPr>
          <p:cNvSpPr>
            <a:spLocks noGrp="1"/>
          </p:cNvSpPr>
          <p:nvPr>
            <p:ph type="body" sz="quarter" idx="10"/>
          </p:nvPr>
        </p:nvSpPr>
        <p:spPr>
          <a:xfrm>
            <a:off x="412961" y="1934193"/>
            <a:ext cx="10953129" cy="2689784"/>
          </a:xfrm>
        </p:spPr>
        <p:txBody>
          <a:bodyPr/>
          <a:lstStyle/>
          <a:p>
            <a:pPr marL="285750" indent="-285750" algn="just">
              <a:buFont typeface="Arial" panose="020B0604020202020204" pitchFamily="34" charset="0"/>
              <a:buChar char="•"/>
            </a:pPr>
            <a:r>
              <a:rPr lang="lt-LT" sz="1600" dirty="0"/>
              <a:t>Stebėsenos rodiklio Nr. R.B.2.2103 reikšmė - Suprantama kaip bendros investicijos į rūšiuojamojo atliekų surinkimo projektus, išskyrus visuomenės informavimo skatinant rūšiuojamąjį atliekų surinkimą veiklą, netiesiogines išlaidas;</a:t>
            </a:r>
          </a:p>
          <a:p>
            <a:pPr marL="285750" indent="-285750" algn="just">
              <a:buFont typeface="Arial" panose="020B0604020202020204" pitchFamily="34" charset="0"/>
              <a:buChar char="•"/>
            </a:pPr>
            <a:r>
              <a:rPr lang="lt-LT" sz="1600" dirty="0"/>
              <a:t>Vidutinis konteinerių ištuštinimo dažnis grindžiamas - Atliekų konteinerių ištuštinimo dažnis yra tinkamas,  jei jis grindžiamas dokumentais: atliekų tvarkymo taisyklėmis, pasirašytomis sutartimis su vežėjais, nustatytomis tvarkomis, atliktomis studijomis ar analizėmis ir kitais dokumentais, kuriuose nurodytas privalomas minimalus ar planuojamas konteinerių ištuštinimo dažnis;</a:t>
            </a:r>
          </a:p>
          <a:p>
            <a:pPr marL="285750" indent="-285750" algn="just">
              <a:buFont typeface="Arial" panose="020B0604020202020204" pitchFamily="34" charset="0"/>
              <a:buChar char="•"/>
            </a:pPr>
            <a:r>
              <a:rPr lang="lt-LT" sz="1600" dirty="0" err="1"/>
              <a:t>Poveiklių</a:t>
            </a:r>
            <a:r>
              <a:rPr lang="lt-LT" sz="1600" dirty="0"/>
              <a:t> aprašymas, pvz.: konteinerio tipas, talpa ir kiekis. Visuomenės informavimas: edukacinės knygelės vaikams sukūrimas (1 vnt.) ir spausdinimas 30 vnt.; reklaminio </a:t>
            </a:r>
            <a:r>
              <a:rPr lang="lt-LT" sz="1600" dirty="0" err="1"/>
              <a:t>audioklipo</a:t>
            </a:r>
            <a:r>
              <a:rPr lang="lt-LT" sz="1600" dirty="0"/>
              <a:t> radijui sukūrimas ir transliavimas ne mažiau kaip 5 kartų 1 vnt.</a:t>
            </a:r>
          </a:p>
          <a:p>
            <a:pPr marL="285750" indent="-285750" algn="just">
              <a:buFont typeface="Arial" panose="020B0604020202020204" pitchFamily="34" charset="0"/>
              <a:buChar char="•"/>
            </a:pPr>
            <a:r>
              <a:rPr lang="lt-LT" sz="1600" dirty="0"/>
              <a:t>PĮP projekto įgyvendinimo laikotarpis, (mėnesiais) negali viršyti Regiono plėtros plane (</a:t>
            </a:r>
            <a:r>
              <a:rPr lang="lt-LT" sz="1600" dirty="0" err="1"/>
              <a:t>RPPl</a:t>
            </a:r>
            <a:r>
              <a:rPr lang="lt-LT" sz="1600" dirty="0"/>
              <a:t>) nustatyto projekto įgyvendinimo termino pabaigos. Projekto įgyvendinimo metu, jei dėl pagrindžiančių priežasčių nespėjama pabaigti projekto, projekto sutartį galima pratęsti. Papildomai kreiptis į Regiono plėtros taryba (RPT) neprivaloma.</a:t>
            </a:r>
          </a:p>
          <a:p>
            <a:pPr marL="285750" indent="-285750" algn="just">
              <a:buFont typeface="Arial" panose="020B0604020202020204" pitchFamily="34" charset="0"/>
              <a:buChar char="•"/>
            </a:pPr>
            <a:endParaRPr lang="lt-LT" sz="1600" dirty="0"/>
          </a:p>
          <a:p>
            <a:r>
              <a:rPr lang="lt-LT" dirty="0"/>
              <a:t> </a:t>
            </a:r>
          </a:p>
        </p:txBody>
      </p:sp>
      <p:sp>
        <p:nvSpPr>
          <p:cNvPr id="3" name="Text Placeholder 2">
            <a:extLst>
              <a:ext uri="{FF2B5EF4-FFF2-40B4-BE49-F238E27FC236}">
                <a16:creationId xmlns:a16="http://schemas.microsoft.com/office/drawing/2014/main" id="{4BCECFD6-E94D-D504-6C35-017FCEB7CFA9}"/>
              </a:ext>
            </a:extLst>
          </p:cNvPr>
          <p:cNvSpPr>
            <a:spLocks noGrp="1"/>
          </p:cNvSpPr>
          <p:nvPr>
            <p:ph type="body" sz="quarter" idx="13"/>
          </p:nvPr>
        </p:nvSpPr>
        <p:spPr>
          <a:xfrm>
            <a:off x="1416049" y="476251"/>
            <a:ext cx="9950041" cy="1003758"/>
          </a:xfrm>
        </p:spPr>
        <p:txBody>
          <a:bodyPr/>
          <a:lstStyle/>
          <a:p>
            <a:pPr algn="ctr"/>
            <a:r>
              <a:rPr lang="lt-LT" sz="2800" dirty="0"/>
              <a:t>Dažniausiai pasitaikančios klaidos pateikiant projekto įgyvendinimo planą (2)</a:t>
            </a:r>
          </a:p>
          <a:p>
            <a:endParaRPr lang="lt-LT" dirty="0"/>
          </a:p>
        </p:txBody>
      </p:sp>
    </p:spTree>
    <p:extLst>
      <p:ext uri="{BB962C8B-B14F-4D97-AF65-F5344CB8AC3E}">
        <p14:creationId xmlns:p14="http://schemas.microsoft.com/office/powerpoint/2010/main" val="230859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0" y="1272523"/>
            <a:ext cx="5430415" cy="45719"/>
          </a:xfrm>
        </p:spPr>
        <p:txBody>
          <a:bodyPr/>
          <a:lstStyle/>
          <a:p>
            <a:pPr marL="285750" indent="-285750">
              <a:buFontTx/>
              <a:buChar char="-"/>
            </a:pPr>
            <a:r>
              <a:rPr lang="lt-LT" sz="1600" dirty="0"/>
              <a:t>Paskelbti privaloma </a:t>
            </a:r>
            <a:r>
              <a:rPr lang="lt-LT" sz="1600" b="1" dirty="0"/>
              <a:t>per 20 darbo dienų nuo projekto sutarties pasirašymo </a:t>
            </a:r>
            <a:r>
              <a:rPr lang="lt-LT" sz="1600" dirty="0"/>
              <a:t>trumpą aprašymą apie projektą. </a:t>
            </a:r>
          </a:p>
          <a:p>
            <a:pPr marL="285750" indent="-285750">
              <a:buFontTx/>
              <a:buChar char="-"/>
            </a:pPr>
            <a:r>
              <a:rPr lang="lt-LT" sz="1600" dirty="0"/>
              <a:t>Išnaudoti </a:t>
            </a:r>
            <a:r>
              <a:rPr lang="lt-LT" sz="1600" b="1" u="sng" dirty="0"/>
              <a:t>jau aktyvias</a:t>
            </a:r>
            <a:r>
              <a:rPr lang="lt-LT" sz="1600" dirty="0"/>
              <a:t>, projekto tikslų siekimui aktualias paskyras. </a:t>
            </a:r>
          </a:p>
          <a:p>
            <a:pPr marL="285750" indent="-285750">
              <a:buFontTx/>
              <a:buChar char="-"/>
            </a:pPr>
            <a:r>
              <a:rPr lang="lt-LT" sz="1600" dirty="0"/>
              <a:t>Jei neturima savo paskyros, tuomet tai galima padaryti partnerių, ar kitų institucijų, įstaigų, organizacijų paskyrose.</a:t>
            </a:r>
          </a:p>
          <a:p>
            <a:pPr marL="285750" indent="-285750">
              <a:buFontTx/>
              <a:buChar char="-"/>
            </a:pPr>
            <a:r>
              <a:rPr lang="lt-LT" sz="1600" dirty="0"/>
              <a:t>Žinutes skelbia visi dalyviai (išskyrus fizinius asmenis).</a:t>
            </a:r>
          </a:p>
          <a:p>
            <a:pPr marL="285750" indent="-285750">
              <a:buFontTx/>
              <a:buChar char="-"/>
            </a:pPr>
            <a:r>
              <a:rPr lang="lt-LT" sz="1600" dirty="0"/>
              <a:t>Galima naudoti savo vizualus (pvz. nuotrauka, koliažas, </a:t>
            </a:r>
            <a:r>
              <a:rPr lang="lt-LT" sz="1600" dirty="0" err="1"/>
              <a:t>etc</a:t>
            </a:r>
            <a:r>
              <a:rPr lang="lt-LT" sz="1600" dirty="0"/>
              <a:t>).</a:t>
            </a:r>
          </a:p>
          <a:p>
            <a:pPr marL="285750" indent="-285750">
              <a:buFontTx/>
              <a:buChar char="-"/>
            </a:pPr>
            <a:r>
              <a:rPr lang="lt-LT" sz="1600" dirty="0"/>
              <a:t>Vaizdinė medžiaga, įskaitant vaizdo įrašus, </a:t>
            </a:r>
            <a:r>
              <a:rPr lang="lt-LT" sz="1600" b="1" dirty="0"/>
              <a:t>turėtų būti paženklinta</a:t>
            </a:r>
            <a:r>
              <a:rPr lang="lt-LT" sz="1600" dirty="0"/>
              <a:t>, o informacija apie ES skiriamą finansavimą taip turi būti matomai pateikta aprašyme arba atskiruose įrašuose.</a:t>
            </a:r>
          </a:p>
          <a:p>
            <a:pPr marL="285750" indent="-285750">
              <a:buFontTx/>
              <a:buChar char="-"/>
            </a:pPr>
            <a:endParaRPr lang="lt-LT" sz="1600" dirty="0"/>
          </a:p>
          <a:p>
            <a:pPr marL="285750" indent="-285750">
              <a:buFontTx/>
              <a:buChar char="-"/>
            </a:pPr>
            <a:endParaRPr lang="en-US" sz="1600" dirty="0"/>
          </a:p>
        </p:txBody>
      </p:sp>
      <p:sp>
        <p:nvSpPr>
          <p:cNvPr id="8" name="Text Placeholder 7"/>
          <p:cNvSpPr>
            <a:spLocks noGrp="1"/>
          </p:cNvSpPr>
          <p:nvPr>
            <p:ph type="body" sz="quarter" idx="13"/>
          </p:nvPr>
        </p:nvSpPr>
        <p:spPr>
          <a:xfrm>
            <a:off x="1327361" y="340732"/>
            <a:ext cx="4194175" cy="931791"/>
          </a:xfrm>
        </p:spPr>
        <p:txBody>
          <a:bodyPr/>
          <a:lstStyle/>
          <a:p>
            <a:r>
              <a:rPr kumimoji="0" lang="lt-LT" sz="3600" b="0" i="0" u="none" strike="noStrike" kern="1200" cap="none" spc="40" normalizeH="0" baseline="0" noProof="0" dirty="0">
                <a:ln>
                  <a:noFill/>
                </a:ln>
                <a:solidFill>
                  <a:srgbClr val="092E68"/>
                </a:solidFill>
                <a:effectLst/>
                <a:uLnTx/>
                <a:uFillTx/>
                <a:latin typeface="DM Serif Display" pitchFamily="2" charset="0"/>
              </a:rPr>
              <a:t>Socialiniai      tinklai</a:t>
            </a:r>
          </a:p>
          <a:p>
            <a:endParaRPr lang="en-US" dirty="0"/>
          </a:p>
        </p:txBody>
      </p:sp>
      <p:pic>
        <p:nvPicPr>
          <p:cNvPr id="3078" name="Picture 6" descr="Gali būti ruginė duona, pyragas ir tekstas vaizdas">
            <a:extLst>
              <a:ext uri="{FF2B5EF4-FFF2-40B4-BE49-F238E27FC236}">
                <a16:creationId xmlns:a16="http://schemas.microsoft.com/office/drawing/2014/main" id="{ED188F38-DE4D-ACE7-B9CE-6B90F4706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0815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821214" y="1549412"/>
            <a:ext cx="5515658" cy="1951892"/>
          </a:xfrm>
        </p:spPr>
        <p:txBody>
          <a:bodyPr/>
          <a:lstStyle/>
          <a:p>
            <a:pPr marL="285750" indent="-285750">
              <a:buFontTx/>
              <a:buChar char="-"/>
            </a:pPr>
            <a:r>
              <a:rPr lang="lt-LT" sz="1600" b="1" u="sng" dirty="0"/>
              <a:t>Kai projekto bendra vertė nesiekia </a:t>
            </a:r>
            <a:r>
              <a:rPr lang="lt-LT" sz="1600" b="1" dirty="0"/>
              <a:t>500 tūkst. Eur.</a:t>
            </a:r>
          </a:p>
          <a:p>
            <a:pPr marL="285750" indent="-285750">
              <a:buFontTx/>
              <a:buChar char="-"/>
            </a:pPr>
            <a:r>
              <a:rPr lang="lt-LT" sz="1600" dirty="0"/>
              <a:t>Pakabinamas </a:t>
            </a:r>
            <a:r>
              <a:rPr lang="lt-LT" sz="1600" b="1" dirty="0"/>
              <a:t>per 20 darbo dienų nuo projekto sutarties pasirašymo </a:t>
            </a:r>
            <a:r>
              <a:rPr lang="lt-LT" sz="1600" dirty="0"/>
              <a:t>(pvz. prie pagrindinio įėjimo į pastatą ar organizacijos vestibiulyje).</a:t>
            </a:r>
          </a:p>
          <a:p>
            <a:pPr marL="285750" indent="-285750">
              <a:buFontTx/>
              <a:buChar char="-"/>
            </a:pPr>
            <a:r>
              <a:rPr lang="lt-LT" sz="1600" dirty="0"/>
              <a:t>Galima naudoti savo </a:t>
            </a:r>
            <a:r>
              <a:rPr lang="lt-LT" sz="1600" dirty="0" err="1"/>
              <a:t>vizualą</a:t>
            </a:r>
            <a:r>
              <a:rPr lang="lt-LT" sz="1600" dirty="0"/>
              <a:t>, bet jis turi būti originalus (</a:t>
            </a:r>
            <a:r>
              <a:rPr lang="lt-LT" sz="1200" i="1" dirty="0"/>
              <a:t>kai žinomas šaltinis</a:t>
            </a:r>
            <a:r>
              <a:rPr lang="lt-LT" sz="1600" dirty="0"/>
              <a:t>) ir susijęs su projektu.</a:t>
            </a:r>
          </a:p>
          <a:p>
            <a:pPr marL="285750" indent="-285750">
              <a:buFontTx/>
              <a:buChar char="-"/>
            </a:pPr>
            <a:r>
              <a:rPr lang="lt-LT" sz="1600" dirty="0"/>
              <a:t>Ne mažesnis kaip A3 formato. </a:t>
            </a:r>
          </a:p>
          <a:p>
            <a:pPr marL="285750" indent="-285750">
              <a:buFontTx/>
              <a:buChar char="-"/>
            </a:pPr>
            <a:r>
              <a:rPr lang="lt-LT" sz="1600" dirty="0"/>
              <a:t>Jei yra galimybės rekomenduojame rodyti elektroniniame ekrane </a:t>
            </a:r>
            <a:r>
              <a:rPr lang="lt-LT" sz="1200" i="1" dirty="0"/>
              <a:t>(tada nebūtina spausdinti).</a:t>
            </a:r>
          </a:p>
          <a:p>
            <a:pPr marL="285750" indent="-285750">
              <a:buFontTx/>
              <a:buChar char="-"/>
            </a:pPr>
            <a:r>
              <a:rPr lang="lt-LT" sz="1600" dirty="0"/>
              <a:t>Rekomenduojame naudotis </a:t>
            </a:r>
            <a:r>
              <a:rPr lang="lt-LT" sz="1600" b="1" dirty="0"/>
              <a:t>e-maketo</a:t>
            </a:r>
            <a:r>
              <a:rPr lang="lt-LT" sz="1600" dirty="0"/>
              <a:t> kūrimo įrankiu, tačiau esant poreikiui galima susimaketuoti ir patiems, pagal pateiktus vektorinius maketus.</a:t>
            </a:r>
            <a:endParaRPr lang="lt-LT" sz="1800"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28227" y="534249"/>
            <a:ext cx="5308475" cy="744791"/>
          </a:xfrm>
        </p:spPr>
        <p:txBody>
          <a:bodyPr/>
          <a:lstStyle/>
          <a:p>
            <a:r>
              <a:rPr lang="lt-LT" sz="3600" dirty="0"/>
              <a:t>Plakatas (IP)</a:t>
            </a:r>
            <a:endParaRPr lang="x-none" sz="3600" dirty="0"/>
          </a:p>
        </p:txBody>
      </p:sp>
      <p:pic>
        <p:nvPicPr>
          <p:cNvPr id="8" name="Picture 7">
            <a:extLst>
              <a:ext uri="{FF2B5EF4-FFF2-40B4-BE49-F238E27FC236}">
                <a16:creationId xmlns:a16="http://schemas.microsoft.com/office/drawing/2014/main" id="{A354C97F-BE36-7D73-217B-B93570661EA4}"/>
              </a:ext>
            </a:extLst>
          </p:cNvPr>
          <p:cNvPicPr>
            <a:picLocks noChangeAspect="1"/>
          </p:cNvPicPr>
          <p:nvPr/>
        </p:nvPicPr>
        <p:blipFill>
          <a:blip r:embed="rId3"/>
          <a:stretch>
            <a:fillRect/>
          </a:stretch>
        </p:blipFill>
        <p:spPr>
          <a:xfrm>
            <a:off x="7362568" y="0"/>
            <a:ext cx="4829432" cy="6858000"/>
          </a:xfrm>
          <a:prstGeom prst="rect">
            <a:avLst/>
          </a:prstGeom>
        </p:spPr>
      </p:pic>
      <p:sp>
        <p:nvSpPr>
          <p:cNvPr id="9" name="TextBox 8">
            <a:extLst>
              <a:ext uri="{FF2B5EF4-FFF2-40B4-BE49-F238E27FC236}">
                <a16:creationId xmlns:a16="http://schemas.microsoft.com/office/drawing/2014/main" id="{047DB434-23BF-8988-EEA6-9D772352AF80}"/>
              </a:ext>
            </a:extLst>
          </p:cNvPr>
          <p:cNvSpPr txBox="1"/>
          <p:nvPr/>
        </p:nvSpPr>
        <p:spPr>
          <a:xfrm>
            <a:off x="9434679" y="6246699"/>
            <a:ext cx="2679192" cy="307777"/>
          </a:xfrm>
          <a:prstGeom prst="rect">
            <a:avLst/>
          </a:prstGeom>
          <a:solidFill>
            <a:schemeClr val="bg1">
              <a:lumMod val="85000"/>
            </a:schemeClr>
          </a:solidFill>
          <a:ln>
            <a:solidFill>
              <a:srgbClr val="092D68"/>
            </a:solidFill>
          </a:ln>
        </p:spPr>
        <p:txBody>
          <a:bodyPr wrap="square" rtlCol="0">
            <a:spAutoFit/>
          </a:bodyPr>
          <a:lstStyle/>
          <a:p>
            <a:pPr algn="ctr"/>
            <a:r>
              <a:rPr lang="lt-LT" sz="1400" dirty="0"/>
              <a:t>Kiti logotipai</a:t>
            </a:r>
          </a:p>
        </p:txBody>
      </p:sp>
    </p:spTree>
    <p:extLst>
      <p:ext uri="{BB962C8B-B14F-4D97-AF65-F5344CB8AC3E}">
        <p14:creationId xmlns:p14="http://schemas.microsoft.com/office/powerpoint/2010/main" val="42036278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144340" y="1232604"/>
            <a:ext cx="5358037" cy="1951892"/>
          </a:xfrm>
        </p:spPr>
        <p:txBody>
          <a:bodyPr/>
          <a:lstStyle/>
          <a:p>
            <a:pPr marL="285750" indent="-285750">
              <a:buFontTx/>
              <a:buChar char="-"/>
            </a:pPr>
            <a:r>
              <a:rPr lang="lt-LT" sz="1600" b="1" u="sng" dirty="0"/>
              <a:t>Kai projekto bendra vertė</a:t>
            </a:r>
            <a:r>
              <a:rPr lang="lt-LT" sz="2000" b="1" u="sng" dirty="0"/>
              <a:t> </a:t>
            </a:r>
            <a:r>
              <a:rPr lang="lt-LT" sz="2000" dirty="0"/>
              <a:t>≥ </a:t>
            </a:r>
            <a:r>
              <a:rPr lang="lt-LT" sz="1600" b="1" dirty="0"/>
              <a:t>500 tūkst. Eur. </a:t>
            </a:r>
          </a:p>
          <a:p>
            <a:pPr marL="285750" indent="-285750">
              <a:buFontTx/>
              <a:buChar char="-"/>
            </a:pPr>
            <a:r>
              <a:rPr lang="lt-LT" sz="1600" b="1" dirty="0"/>
              <a:t>Kai projektas, </a:t>
            </a:r>
            <a:r>
              <a:rPr lang="lt-LT" sz="1600" b="1" u="sng" dirty="0"/>
              <a:t>susijęs su fizinėmis investicijomis.</a:t>
            </a:r>
          </a:p>
          <a:p>
            <a:pPr marL="285750" indent="-285750">
              <a:buFontTx/>
              <a:buChar char="-"/>
            </a:pPr>
            <a:r>
              <a:rPr lang="lt-LT" sz="1600" dirty="0"/>
              <a:t>Gerai matomoje vietoje pakabinama, kai pradedamas įgyvendinti projektas arba sumontuojama įranga.</a:t>
            </a:r>
          </a:p>
          <a:p>
            <a:pPr marL="285750" indent="-285750">
              <a:buFontTx/>
              <a:buChar char="-"/>
            </a:pPr>
            <a:r>
              <a:rPr lang="lt-LT" sz="1600" dirty="0"/>
              <a:t>Rekomenduojame naudotis </a:t>
            </a:r>
            <a:r>
              <a:rPr lang="lt-LT" sz="1600" b="1" dirty="0"/>
              <a:t>e-maketo</a:t>
            </a:r>
            <a:r>
              <a:rPr lang="lt-LT" sz="1600" dirty="0"/>
              <a:t> kūrimo įrankiu, tačiau esant poreikiui galima susimaketuoti ir patiems, pagal pateiktus vektorinius maketus.</a:t>
            </a:r>
          </a:p>
          <a:p>
            <a:pPr marL="285750" indent="-285750">
              <a:buFontTx/>
              <a:buChar char="-"/>
            </a:pPr>
            <a:r>
              <a:rPr lang="lt-LT" sz="1600" dirty="0"/>
              <a:t>Lentelė turi būti patvari, ilgaamžė bei atspari įvairioms oro sąlygoms. </a:t>
            </a:r>
          </a:p>
          <a:p>
            <a:pPr marL="285750" indent="-285750">
              <a:buFontTx/>
              <a:buChar char="-"/>
            </a:pPr>
            <a:r>
              <a:rPr lang="lt-LT" sz="1600" dirty="0"/>
              <a:t>Jei informacinė lentelė kabinama patalpų viduje, tuomet  ji gali būti pagaminta iš tokių medžiagų, kurios tinka šių patalpų specifikai.</a:t>
            </a:r>
          </a:p>
          <a:p>
            <a:pPr marL="285750" indent="-285750">
              <a:buFontTx/>
              <a:buChar char="-"/>
            </a:pPr>
            <a:endParaRPr lang="en-US" sz="1800"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2869" y="509057"/>
            <a:ext cx="5233203" cy="975754"/>
          </a:xfrm>
        </p:spPr>
        <p:txBody>
          <a:bodyPr/>
          <a:lstStyle/>
          <a:p>
            <a:r>
              <a:rPr lang="lt-LT" sz="3600" dirty="0"/>
              <a:t>Informacinė lentelė (IP)</a:t>
            </a:r>
          </a:p>
        </p:txBody>
      </p:sp>
      <p:pic>
        <p:nvPicPr>
          <p:cNvPr id="8" name="Picture 7">
            <a:extLst>
              <a:ext uri="{FF2B5EF4-FFF2-40B4-BE49-F238E27FC236}">
                <a16:creationId xmlns:a16="http://schemas.microsoft.com/office/drawing/2014/main" id="{BE9443C3-7DF5-AB94-20DF-D149FDFFD0E9}"/>
              </a:ext>
            </a:extLst>
          </p:cNvPr>
          <p:cNvPicPr>
            <a:picLocks noChangeAspect="1"/>
          </p:cNvPicPr>
          <p:nvPr/>
        </p:nvPicPr>
        <p:blipFill>
          <a:blip r:embed="rId3"/>
          <a:stretch>
            <a:fillRect/>
          </a:stretch>
        </p:blipFill>
        <p:spPr>
          <a:xfrm>
            <a:off x="7137211" y="51521"/>
            <a:ext cx="5024255" cy="3364660"/>
          </a:xfrm>
          <a:prstGeom prst="rect">
            <a:avLst/>
          </a:prstGeom>
        </p:spPr>
      </p:pic>
      <p:pic>
        <p:nvPicPr>
          <p:cNvPr id="11" name="Picture 10">
            <a:extLst>
              <a:ext uri="{FF2B5EF4-FFF2-40B4-BE49-F238E27FC236}">
                <a16:creationId xmlns:a16="http://schemas.microsoft.com/office/drawing/2014/main" id="{C7A06792-4368-768E-64CC-44B2A51501AD}"/>
              </a:ext>
            </a:extLst>
          </p:cNvPr>
          <p:cNvPicPr>
            <a:picLocks noChangeAspect="1"/>
          </p:cNvPicPr>
          <p:nvPr/>
        </p:nvPicPr>
        <p:blipFill>
          <a:blip r:embed="rId4"/>
          <a:stretch>
            <a:fillRect/>
          </a:stretch>
        </p:blipFill>
        <p:spPr>
          <a:xfrm>
            <a:off x="7140387" y="3493342"/>
            <a:ext cx="5024254" cy="3313137"/>
          </a:xfrm>
          <a:prstGeom prst="rect">
            <a:avLst/>
          </a:prstGeom>
        </p:spPr>
      </p:pic>
    </p:spTree>
    <p:extLst>
      <p:ext uri="{BB962C8B-B14F-4D97-AF65-F5344CB8AC3E}">
        <p14:creationId xmlns:p14="http://schemas.microsoft.com/office/powerpoint/2010/main" val="2260586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57251" y="620609"/>
            <a:ext cx="4863338" cy="1952625"/>
          </a:xfrm>
        </p:spPr>
        <p:txBody>
          <a:bodyPr/>
          <a:lstStyle/>
          <a:p>
            <a:r>
              <a:rPr lang="lt-LT" sz="3600" dirty="0"/>
              <a:t>...arba nuolatinis stendas (IP)</a:t>
            </a:r>
            <a:endParaRPr lang="x-none" sz="3600" dirty="0"/>
          </a:p>
        </p:txBody>
      </p:sp>
      <p:sp>
        <p:nvSpPr>
          <p:cNvPr id="3" name="Text Placeholder 5">
            <a:extLst>
              <a:ext uri="{FF2B5EF4-FFF2-40B4-BE49-F238E27FC236}">
                <a16:creationId xmlns:a16="http://schemas.microsoft.com/office/drawing/2014/main" id="{A3071A04-941A-79B3-24FF-6205AE962CB6}"/>
              </a:ext>
            </a:extLst>
          </p:cNvPr>
          <p:cNvSpPr>
            <a:spLocks noGrp="1"/>
          </p:cNvSpPr>
          <p:nvPr>
            <p:ph type="body" sz="quarter" idx="10"/>
          </p:nvPr>
        </p:nvSpPr>
        <p:spPr>
          <a:xfrm>
            <a:off x="380436" y="1629775"/>
            <a:ext cx="4703726" cy="1951892"/>
          </a:xfrm>
        </p:spPr>
        <p:txBody>
          <a:bodyPr/>
          <a:lstStyle/>
          <a:p>
            <a:pPr marL="285750" indent="-285750">
              <a:buFontTx/>
              <a:buChar char="-"/>
            </a:pPr>
            <a:r>
              <a:rPr lang="lt-LT" sz="1600" b="1" u="sng" dirty="0"/>
              <a:t>Kai bendra projekto vertė </a:t>
            </a:r>
            <a:r>
              <a:rPr lang="lt-LT" sz="1600" dirty="0"/>
              <a:t>≥ </a:t>
            </a:r>
            <a:r>
              <a:rPr lang="lt-LT" sz="1600" b="1" dirty="0"/>
              <a:t>500 tūkst. Eur. </a:t>
            </a:r>
          </a:p>
          <a:p>
            <a:pPr marL="285750" indent="-285750">
              <a:buFontTx/>
              <a:buChar char="-"/>
            </a:pPr>
            <a:r>
              <a:rPr lang="lt-LT" sz="1600" b="1" dirty="0"/>
              <a:t>Kai projektas, </a:t>
            </a:r>
            <a:r>
              <a:rPr lang="lt-LT" sz="1600" b="1" u="sng" dirty="0"/>
              <a:t>susijęs su fizinėmis investicijomis.</a:t>
            </a:r>
          </a:p>
          <a:p>
            <a:pPr marL="285750" indent="-285750">
              <a:buFontTx/>
              <a:buChar char="-"/>
            </a:pPr>
            <a:r>
              <a:rPr lang="lt-LT" sz="1600" dirty="0"/>
              <a:t>Gerai matomoje vietoje pakabinamas, kai pradedamas įgyvendinti projektas arba sumontuojama įranga.</a:t>
            </a:r>
          </a:p>
          <a:p>
            <a:pPr marL="285750" indent="-285750">
              <a:buFontTx/>
              <a:buChar char="-"/>
            </a:pPr>
            <a:r>
              <a:rPr lang="lt-LT" sz="1600" dirty="0"/>
              <a:t>Galima naudoti savo </a:t>
            </a:r>
            <a:r>
              <a:rPr lang="lt-LT" sz="1600" dirty="0" err="1"/>
              <a:t>vizualą</a:t>
            </a:r>
            <a:r>
              <a:rPr lang="lt-LT" sz="1600" dirty="0"/>
              <a:t>, bet jis turi būti originalus ir susiję su projektu.</a:t>
            </a:r>
          </a:p>
          <a:p>
            <a:pPr marL="285750" indent="-285750">
              <a:buFontTx/>
              <a:buChar char="-"/>
            </a:pPr>
            <a:r>
              <a:rPr lang="lt-LT" sz="1600" dirty="0"/>
              <a:t>Rekomenduojame naudotis </a:t>
            </a:r>
            <a:r>
              <a:rPr lang="lt-LT" sz="1600" b="1" dirty="0"/>
              <a:t>e-maketo</a:t>
            </a:r>
            <a:r>
              <a:rPr lang="lt-LT" sz="1600" dirty="0"/>
              <a:t> kūrimo įrankiu, tačiau esant poreikiui galima susimaketuoti ir patiems, pagal pateiktus vektorinius maketus.</a:t>
            </a:r>
          </a:p>
          <a:p>
            <a:pPr marL="285750" indent="-285750">
              <a:buFontTx/>
              <a:buChar char="-"/>
            </a:pPr>
            <a:r>
              <a:rPr lang="lt-LT" sz="1600" dirty="0"/>
              <a:t>Stendas turi būti patvarus, ilgaamžis bei atsparus įvairioms oro sąlygoms.</a:t>
            </a:r>
            <a:endParaRPr lang="en-US" sz="1600" dirty="0"/>
          </a:p>
        </p:txBody>
      </p:sp>
      <p:pic>
        <p:nvPicPr>
          <p:cNvPr id="10" name="Picture 9">
            <a:extLst>
              <a:ext uri="{FF2B5EF4-FFF2-40B4-BE49-F238E27FC236}">
                <a16:creationId xmlns:a16="http://schemas.microsoft.com/office/drawing/2014/main" id="{2F4DE180-9386-73DB-7F43-879F738715AB}"/>
              </a:ext>
            </a:extLst>
          </p:cNvPr>
          <p:cNvPicPr>
            <a:picLocks noChangeAspect="1"/>
          </p:cNvPicPr>
          <p:nvPr/>
        </p:nvPicPr>
        <p:blipFill>
          <a:blip r:embed="rId3"/>
          <a:stretch>
            <a:fillRect/>
          </a:stretch>
        </p:blipFill>
        <p:spPr>
          <a:xfrm>
            <a:off x="5316468" y="0"/>
            <a:ext cx="6871580" cy="6871580"/>
          </a:xfrm>
          <a:prstGeom prst="rect">
            <a:avLst/>
          </a:prstGeom>
        </p:spPr>
      </p:pic>
      <p:sp>
        <p:nvSpPr>
          <p:cNvPr id="11" name="TextBox 10">
            <a:extLst>
              <a:ext uri="{FF2B5EF4-FFF2-40B4-BE49-F238E27FC236}">
                <a16:creationId xmlns:a16="http://schemas.microsoft.com/office/drawing/2014/main" id="{F5F930A2-DD78-17C6-4626-D819DF9AF2AD}"/>
              </a:ext>
            </a:extLst>
          </p:cNvPr>
          <p:cNvSpPr txBox="1"/>
          <p:nvPr/>
        </p:nvSpPr>
        <p:spPr>
          <a:xfrm>
            <a:off x="9316873" y="5942111"/>
            <a:ext cx="2679192" cy="307777"/>
          </a:xfrm>
          <a:prstGeom prst="rect">
            <a:avLst/>
          </a:prstGeom>
          <a:solidFill>
            <a:schemeClr val="bg1">
              <a:lumMod val="85000"/>
            </a:schemeClr>
          </a:solidFill>
          <a:ln>
            <a:solidFill>
              <a:srgbClr val="092D68"/>
            </a:solidFill>
          </a:ln>
        </p:spPr>
        <p:txBody>
          <a:bodyPr wrap="square" rtlCol="0">
            <a:spAutoFit/>
          </a:bodyPr>
          <a:lstStyle/>
          <a:p>
            <a:pPr algn="ctr"/>
            <a:r>
              <a:rPr lang="lt-LT" sz="1400" dirty="0"/>
              <a:t>Kiti logotipai</a:t>
            </a:r>
          </a:p>
        </p:txBody>
      </p:sp>
    </p:spTree>
    <p:extLst>
      <p:ext uri="{BB962C8B-B14F-4D97-AF65-F5344CB8AC3E}">
        <p14:creationId xmlns:p14="http://schemas.microsoft.com/office/powerpoint/2010/main" val="15129441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656152" y="2405698"/>
            <a:ext cx="4194175" cy="1463026"/>
          </a:xfrm>
        </p:spPr>
        <p:txBody>
          <a:bodyPr/>
          <a:lstStyle/>
          <a:p>
            <a:r>
              <a:rPr lang="lt-LT" sz="1800" dirty="0"/>
              <a:t>Tai fiziškai įgyvendinamos, materialios ir apčiuopiamos projekto veiklos, kurias įgyvendinant yra vykdomi statybos, rekonstrukcijos (atnaujinimo) ar kiti infrastruktūros darbai ir/arba įsigyjama įranga, būtini projekto tikslams pasiekti.</a:t>
            </a:r>
            <a:endParaRPr lang="en-US" sz="1800"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2870" y="453073"/>
            <a:ext cx="4194175" cy="1952625"/>
          </a:xfrm>
        </p:spPr>
        <p:txBody>
          <a:bodyPr/>
          <a:lstStyle/>
          <a:p>
            <a:r>
              <a:rPr lang="lt-LT" dirty="0"/>
              <a:t>Fizinės investicijos</a:t>
            </a:r>
            <a:endParaRPr lang="x-none" dirty="0"/>
          </a:p>
        </p:txBody>
      </p:sp>
      <p:pic>
        <p:nvPicPr>
          <p:cNvPr id="7" name="Picture 6">
            <a:extLst>
              <a:ext uri="{FF2B5EF4-FFF2-40B4-BE49-F238E27FC236}">
                <a16:creationId xmlns:a16="http://schemas.microsoft.com/office/drawing/2014/main" id="{D7A29454-0E6C-F164-24E5-6FF39E9D3CA5}"/>
              </a:ext>
            </a:extLst>
          </p:cNvPr>
          <p:cNvPicPr>
            <a:picLocks noChangeAspect="1"/>
          </p:cNvPicPr>
          <p:nvPr/>
        </p:nvPicPr>
        <p:blipFill>
          <a:blip r:embed="rId2"/>
          <a:stretch>
            <a:fillRect/>
          </a:stretch>
        </p:blipFill>
        <p:spPr>
          <a:xfrm>
            <a:off x="5148072" y="19100"/>
            <a:ext cx="7043928" cy="6838900"/>
          </a:xfrm>
          <a:prstGeom prst="rect">
            <a:avLst/>
          </a:prstGeom>
        </p:spPr>
      </p:pic>
    </p:spTree>
    <p:extLst>
      <p:ext uri="{BB962C8B-B14F-4D97-AF65-F5344CB8AC3E}">
        <p14:creationId xmlns:p14="http://schemas.microsoft.com/office/powerpoint/2010/main" val="14605230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39899" y="480378"/>
            <a:ext cx="3756914" cy="1952625"/>
          </a:xfrm>
        </p:spPr>
        <p:txBody>
          <a:bodyPr/>
          <a:lstStyle/>
          <a:p>
            <a:r>
              <a:rPr lang="lt-LT" sz="4000" dirty="0"/>
              <a:t>Fizinių investicijų pvz.</a:t>
            </a:r>
            <a:endParaRPr lang="x-none" sz="40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599947" y="2207930"/>
            <a:ext cx="4535423"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Infrastruktūros projektas </a:t>
            </a:r>
            <a:r>
              <a:rPr lang="lt-LT" sz="1800" dirty="0"/>
              <a:t>– tai projektas, kuriame finansuojamas įvairių sričių kompleksas. Tai inžinerinių tinklų, susisiekimo komunikacijų, komunalinių, visuomeninių, prekybos ir kita gyventojų paslaugoms teikti ar aplinkos kokybei gerinti reikalinga infrastruktūra. Finansinė komplekso vertė apima didesnę projekto dalį.</a:t>
            </a:r>
          </a:p>
        </p:txBody>
      </p:sp>
      <p:pic>
        <p:nvPicPr>
          <p:cNvPr id="4104" name="Picture 8" descr="inzinerianiai-darbai-logo">
            <a:extLst>
              <a:ext uri="{FF2B5EF4-FFF2-40B4-BE49-F238E27FC236}">
                <a16:creationId xmlns:a16="http://schemas.microsoft.com/office/drawing/2014/main" id="{5231ABB4-07E2-035C-A48C-4E3D26D7F049}"/>
              </a:ext>
            </a:extLst>
          </p:cNvPr>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l="17092" r="17092"/>
          <a:stretch>
            <a:fillRect/>
          </a:stretch>
        </p:blipFill>
        <p:spPr bwMode="auto">
          <a:xfrm>
            <a:off x="5245240" y="0"/>
            <a:ext cx="694676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7623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8457" y="426247"/>
            <a:ext cx="3756914" cy="1952625"/>
          </a:xfrm>
        </p:spPr>
        <p:txBody>
          <a:bodyPr/>
          <a:lstStyle/>
          <a:p>
            <a:r>
              <a:rPr lang="lt-LT" sz="4000" dirty="0"/>
              <a:t>Fizinių investicijų pvz.</a:t>
            </a:r>
            <a:endParaRPr lang="x-none" sz="40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491772" y="2610615"/>
            <a:ext cx="4535423"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Statybos projektas </a:t>
            </a:r>
            <a:r>
              <a:rPr lang="lt-LT" sz="1800" dirty="0"/>
              <a:t>– tai projektas, kuriame didžioji dalis veiklų (tiek apimtimi, tiek finansine verte) susijusi su fiziniais darbais </a:t>
            </a:r>
            <a:r>
              <a:rPr lang="lt-LT" sz="1800" dirty="0" err="1"/>
              <a:t>t.y</a:t>
            </a:r>
            <a:r>
              <a:rPr lang="lt-LT" sz="1800" dirty="0"/>
              <a:t>. objekto statymo, griovimo, rekonstravimo ar remontavimo veiklomis. </a:t>
            </a:r>
          </a:p>
        </p:txBody>
      </p:sp>
      <p:pic>
        <p:nvPicPr>
          <p:cNvPr id="3076" name="Picture 4" descr="Statybos">
            <a:extLst>
              <a:ext uri="{FF2B5EF4-FFF2-40B4-BE49-F238E27FC236}">
                <a16:creationId xmlns:a16="http://schemas.microsoft.com/office/drawing/2014/main" id="{CAAFD14B-960A-5F1F-47ED-81B84EBEF503}"/>
              </a:ext>
            </a:extLst>
          </p:cNvPr>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l="16610" r="16610"/>
          <a:stretch>
            <a:fillRect/>
          </a:stretch>
        </p:blipFill>
        <p:spPr bwMode="auto">
          <a:xfrm>
            <a:off x="5245240" y="-1"/>
            <a:ext cx="6946761"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1152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8457" y="426247"/>
            <a:ext cx="3756914" cy="1952625"/>
          </a:xfrm>
        </p:spPr>
        <p:txBody>
          <a:bodyPr/>
          <a:lstStyle/>
          <a:p>
            <a:r>
              <a:rPr lang="lt-LT" sz="4000" dirty="0"/>
              <a:t>Fizinių investicijų pvz.</a:t>
            </a:r>
            <a:endParaRPr lang="x-none" sz="40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412962" y="2378410"/>
            <a:ext cx="4535423"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Fizinio objekto (įrangos) įsigijimo projektas </a:t>
            </a:r>
            <a:r>
              <a:rPr lang="lt-LT" sz="1800" dirty="0"/>
              <a:t>– tai projektas, kuriame pagrindinė veikla ir didžioji projekto vertė yra susijusi su apčiuopiamo/ materialaus daikto, elemento (objekto), </a:t>
            </a:r>
            <a:r>
              <a:rPr lang="lt-LT" sz="1800" dirty="0" err="1"/>
              <a:t>t.y</a:t>
            </a:r>
            <a:r>
              <a:rPr lang="lt-LT" sz="1800" dirty="0"/>
              <a:t>. įrangos įsigijimu (pvz. medicinos įrenginio įsigijimo projektas).</a:t>
            </a:r>
          </a:p>
        </p:txBody>
      </p:sp>
      <p:pic>
        <p:nvPicPr>
          <p:cNvPr id="2052" name="Picture 4">
            <a:extLst>
              <a:ext uri="{FF2B5EF4-FFF2-40B4-BE49-F238E27FC236}">
                <a16:creationId xmlns:a16="http://schemas.microsoft.com/office/drawing/2014/main" id="{2E3F6787-E415-AA3D-BAAE-1410272CAACC}"/>
              </a:ext>
            </a:extLst>
          </p:cNvPr>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l="16636" r="16636"/>
          <a:stretch>
            <a:fillRect/>
          </a:stretch>
        </p:blipFill>
        <p:spPr bwMode="auto">
          <a:xfrm>
            <a:off x="5245240" y="-1"/>
            <a:ext cx="6946759"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5008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555627" y="382555"/>
            <a:ext cx="6206837" cy="744791"/>
          </a:xfrm>
        </p:spPr>
        <p:txBody>
          <a:bodyPr/>
          <a:lstStyle/>
          <a:p>
            <a:r>
              <a:rPr lang="lt-LT" sz="3600" dirty="0"/>
              <a:t>Dokumentai ir komunikacijos medžiaga </a:t>
            </a:r>
            <a:endParaRPr lang="x-none" sz="3600" dirty="0"/>
          </a:p>
        </p:txBody>
      </p:sp>
      <p:sp>
        <p:nvSpPr>
          <p:cNvPr id="3" name="Text Placeholder 5">
            <a:extLst>
              <a:ext uri="{FF2B5EF4-FFF2-40B4-BE49-F238E27FC236}">
                <a16:creationId xmlns:a16="http://schemas.microsoft.com/office/drawing/2014/main" id="{2BAE4908-E57F-4708-DEDF-C4B464BCC514}"/>
              </a:ext>
            </a:extLst>
          </p:cNvPr>
          <p:cNvSpPr>
            <a:spLocks noGrp="1"/>
          </p:cNvSpPr>
          <p:nvPr>
            <p:ph type="body" sz="quarter" idx="10"/>
          </p:nvPr>
        </p:nvSpPr>
        <p:spPr>
          <a:xfrm>
            <a:off x="422106" y="1652652"/>
            <a:ext cx="6560024" cy="1951892"/>
          </a:xfrm>
        </p:spPr>
        <p:txBody>
          <a:bodyPr/>
          <a:lstStyle/>
          <a:p>
            <a:pPr marL="285750" indent="-285750">
              <a:buFontTx/>
              <a:buChar char="-"/>
            </a:pPr>
            <a:r>
              <a:rPr lang="lt-LT" sz="1600" dirty="0">
                <a:solidFill>
                  <a:srgbClr val="142D64"/>
                </a:solidFill>
              </a:rPr>
              <a:t>ES emblema su teiginiu dokumentuose ir </a:t>
            </a:r>
            <a:r>
              <a:rPr lang="lt-LT" sz="1600" b="1" u="sng" dirty="0">
                <a:solidFill>
                  <a:srgbClr val="142D64"/>
                </a:solidFill>
              </a:rPr>
              <a:t>kitoje komunikacinėje medžiagoje</a:t>
            </a:r>
            <a:r>
              <a:rPr lang="lt-LT" sz="1600" dirty="0">
                <a:solidFill>
                  <a:srgbClr val="142D64"/>
                </a:solidFill>
              </a:rPr>
              <a:t> naudojama, jei jie skirti naudoti </a:t>
            </a:r>
            <a:r>
              <a:rPr lang="lt-LT" sz="1600" b="1" dirty="0">
                <a:solidFill>
                  <a:srgbClr val="142D64"/>
                </a:solidFill>
              </a:rPr>
              <a:t>išorinės komunikacijos priemonių įgyvendinimo tikslais</a:t>
            </a:r>
            <a:r>
              <a:rPr lang="lt-LT" sz="1600" dirty="0">
                <a:solidFill>
                  <a:srgbClr val="142D64"/>
                </a:solidFill>
              </a:rPr>
              <a:t>, t. y. juos matys ne tik juos rengęs asmuo bet ir tikslinė auditorija ar kitos suinteresuotos visuomenės/projekto tikslinės grupės. </a:t>
            </a:r>
          </a:p>
          <a:p>
            <a:pPr marL="285750" indent="-285750">
              <a:buFontTx/>
              <a:buChar char="-"/>
            </a:pPr>
            <a:r>
              <a:rPr lang="lt-LT" sz="1600" dirty="0">
                <a:solidFill>
                  <a:srgbClr val="142D64"/>
                </a:solidFill>
              </a:rPr>
              <a:t>Jei dokumentai ir kita komunikacinė medžiaga skirti naudoti </a:t>
            </a:r>
            <a:r>
              <a:rPr lang="lt-LT" sz="1600" b="1" dirty="0">
                <a:solidFill>
                  <a:srgbClr val="142D64"/>
                </a:solidFill>
              </a:rPr>
              <a:t>tik vidinei komunikacijai </a:t>
            </a:r>
            <a:r>
              <a:rPr lang="lt-LT" sz="1600" dirty="0">
                <a:solidFill>
                  <a:srgbClr val="142D64"/>
                </a:solidFill>
              </a:rPr>
              <a:t>ir siauram specifiniam dalyvių ratui (pvz.: </a:t>
            </a:r>
            <a:r>
              <a:rPr lang="lt-LT" sz="1600" i="1" dirty="0">
                <a:solidFill>
                  <a:srgbClr val="142D64"/>
                </a:solidFill>
              </a:rPr>
              <a:t>pirkimo dokumentai, perdavimo – priėmimo aktai</a:t>
            </a:r>
            <a:r>
              <a:rPr lang="lt-LT" sz="1600" dirty="0">
                <a:solidFill>
                  <a:srgbClr val="142D64"/>
                </a:solidFill>
              </a:rPr>
              <a:t>), ES emblema su teiginiu neprivaloma. </a:t>
            </a:r>
          </a:p>
          <a:p>
            <a:pPr marL="285750" indent="-285750">
              <a:buFontTx/>
              <a:buChar char="-"/>
            </a:pPr>
            <a:r>
              <a:rPr lang="lt-LT" sz="1600" dirty="0">
                <a:solidFill>
                  <a:srgbClr val="142D64"/>
                </a:solidFill>
              </a:rPr>
              <a:t>Garso klipe, radijo reportaže, </a:t>
            </a:r>
            <a:r>
              <a:rPr lang="lt-LT" sz="1600" dirty="0" err="1">
                <a:solidFill>
                  <a:srgbClr val="142D64"/>
                </a:solidFill>
              </a:rPr>
              <a:t>audio</a:t>
            </a:r>
            <a:r>
              <a:rPr lang="lt-LT" sz="1600" dirty="0">
                <a:solidFill>
                  <a:srgbClr val="142D64"/>
                </a:solidFill>
              </a:rPr>
              <a:t>, ar kitų formatų įrašuose, kuriuose nėra galimybės vizualiai parodyti logotipų, </a:t>
            </a:r>
            <a:r>
              <a:rPr lang="lt-LT" sz="1600" b="1" dirty="0">
                <a:solidFill>
                  <a:srgbClr val="142D64"/>
                </a:solidFill>
              </a:rPr>
              <a:t>reikia žodžiu paminėti</a:t>
            </a:r>
            <a:r>
              <a:rPr lang="lt-LT" sz="1600" dirty="0">
                <a:solidFill>
                  <a:srgbClr val="142D64"/>
                </a:solidFill>
              </a:rPr>
              <a:t>, kad projektas yra finansuojamas ar bendrai finansuojamas iš ES lėšomis.</a:t>
            </a:r>
          </a:p>
          <a:p>
            <a:pPr marL="285750" indent="-285750">
              <a:buFontTx/>
              <a:buChar char="-"/>
            </a:pPr>
            <a:endParaRPr lang="lt-LT" sz="1600" dirty="0">
              <a:solidFill>
                <a:srgbClr val="142D64"/>
              </a:solidFill>
            </a:endParaRPr>
          </a:p>
          <a:p>
            <a:pPr marL="285750" indent="-285750">
              <a:buFontTx/>
              <a:buChar char="-"/>
            </a:pPr>
            <a:endParaRPr lang="en-US" sz="1600" dirty="0">
              <a:solidFill>
                <a:srgbClr val="142D64"/>
              </a:solidFill>
            </a:endParaRPr>
          </a:p>
        </p:txBody>
      </p:sp>
      <p:pic>
        <p:nvPicPr>
          <p:cNvPr id="6" name="Picture 5">
            <a:extLst>
              <a:ext uri="{FF2B5EF4-FFF2-40B4-BE49-F238E27FC236}">
                <a16:creationId xmlns:a16="http://schemas.microsoft.com/office/drawing/2014/main" id="{3D5F9BE0-1517-A23A-9612-E1E9010D722B}"/>
              </a:ext>
            </a:extLst>
          </p:cNvPr>
          <p:cNvPicPr>
            <a:picLocks noChangeAspect="1"/>
          </p:cNvPicPr>
          <p:nvPr/>
        </p:nvPicPr>
        <p:blipFill>
          <a:blip r:embed="rId3"/>
          <a:stretch>
            <a:fillRect/>
          </a:stretch>
        </p:blipFill>
        <p:spPr>
          <a:xfrm>
            <a:off x="7342586" y="0"/>
            <a:ext cx="4849414" cy="6858000"/>
          </a:xfrm>
          <a:prstGeom prst="rect">
            <a:avLst/>
          </a:prstGeom>
        </p:spPr>
      </p:pic>
    </p:spTree>
    <p:extLst>
      <p:ext uri="{BB962C8B-B14F-4D97-AF65-F5344CB8AC3E}">
        <p14:creationId xmlns:p14="http://schemas.microsoft.com/office/powerpoint/2010/main" val="113744482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60233" y="242809"/>
            <a:ext cx="5753487" cy="1644084"/>
          </a:xfrm>
        </p:spPr>
        <p:txBody>
          <a:bodyPr/>
          <a:lstStyle/>
          <a:p>
            <a:r>
              <a:rPr lang="lt-LT" sz="3600" dirty="0"/>
              <a:t>Renginys ar kt. komunikacinė veikla</a:t>
            </a:r>
            <a:endParaRPr lang="x-none" sz="3600" dirty="0"/>
          </a:p>
        </p:txBody>
      </p:sp>
      <p:sp>
        <p:nvSpPr>
          <p:cNvPr id="3" name="Text Placeholder 5">
            <a:extLst>
              <a:ext uri="{FF2B5EF4-FFF2-40B4-BE49-F238E27FC236}">
                <a16:creationId xmlns:a16="http://schemas.microsoft.com/office/drawing/2014/main" id="{A3071A04-941A-79B3-24FF-6205AE962CB6}"/>
              </a:ext>
            </a:extLst>
          </p:cNvPr>
          <p:cNvSpPr>
            <a:spLocks noGrp="1"/>
          </p:cNvSpPr>
          <p:nvPr>
            <p:ph type="body" sz="quarter" idx="10"/>
          </p:nvPr>
        </p:nvSpPr>
        <p:spPr>
          <a:xfrm>
            <a:off x="200919" y="1578443"/>
            <a:ext cx="7100164" cy="5036748"/>
          </a:xfrm>
        </p:spPr>
        <p:txBody>
          <a:bodyPr/>
          <a:lstStyle/>
          <a:p>
            <a:pPr>
              <a:lnSpc>
                <a:spcPct val="100000"/>
              </a:lnSpc>
              <a:spcAft>
                <a:spcPts val="0"/>
              </a:spcAft>
            </a:pPr>
            <a:r>
              <a:rPr lang="lt-LT" sz="1100" b="1" dirty="0"/>
              <a:t>TAIKOMA: </a:t>
            </a:r>
          </a:p>
          <a:p>
            <a:pPr>
              <a:lnSpc>
                <a:spcPct val="100000"/>
              </a:lnSpc>
              <a:spcAft>
                <a:spcPts val="0"/>
              </a:spcAft>
            </a:pPr>
            <a:r>
              <a:rPr lang="lt-LT" sz="1100" dirty="0"/>
              <a:t>      a) </a:t>
            </a:r>
            <a:r>
              <a:rPr lang="lt-LT" sz="1100" b="1" dirty="0"/>
              <a:t>strateginės svarbos projektui </a:t>
            </a:r>
            <a:r>
              <a:rPr lang="lt-LT" sz="1100" dirty="0"/>
              <a:t>(2021-2027 m. </a:t>
            </a:r>
            <a:r>
              <a:rPr lang="lt-LT" sz="1100" b="1" dirty="0"/>
              <a:t>IP</a:t>
            </a:r>
            <a:r>
              <a:rPr lang="lt-LT" sz="1100" dirty="0"/>
              <a:t>)</a:t>
            </a:r>
          </a:p>
          <a:p>
            <a:pPr>
              <a:lnSpc>
                <a:spcPct val="100000"/>
              </a:lnSpc>
              <a:spcAft>
                <a:spcPts val="0"/>
              </a:spcAft>
            </a:pPr>
            <a:r>
              <a:rPr lang="lt-LT" sz="1100" dirty="0"/>
              <a:t>      b) </a:t>
            </a:r>
            <a:r>
              <a:rPr lang="lt-LT" sz="1100" b="1" dirty="0"/>
              <a:t>10 mln. </a:t>
            </a:r>
            <a:r>
              <a:rPr lang="lt-LT" sz="1100" b="1" dirty="0" err="1"/>
              <a:t>Eur</a:t>
            </a:r>
            <a:r>
              <a:rPr lang="lt-LT" sz="1100" b="1" dirty="0"/>
              <a:t> </a:t>
            </a:r>
            <a:r>
              <a:rPr lang="lt-LT" sz="1100" dirty="0"/>
              <a:t>vertės projektui (2021-2027 m. IP ir EGADP NKL) </a:t>
            </a:r>
            <a:r>
              <a:rPr lang="lt-LT" sz="1100" b="1" dirty="0"/>
              <a:t>(bendra projekto vertė)</a:t>
            </a:r>
          </a:p>
          <a:p>
            <a:pPr>
              <a:lnSpc>
                <a:spcPct val="100000"/>
              </a:lnSpc>
              <a:spcAft>
                <a:spcPts val="0"/>
              </a:spcAft>
            </a:pPr>
            <a:endParaRPr lang="lt-LT" sz="1100" b="1" dirty="0"/>
          </a:p>
          <a:p>
            <a:pPr>
              <a:lnSpc>
                <a:spcPct val="100000"/>
              </a:lnSpc>
              <a:spcAft>
                <a:spcPts val="0"/>
              </a:spcAft>
            </a:pPr>
            <a:r>
              <a:rPr lang="lt-LT" sz="1100" b="1" dirty="0"/>
              <a:t>EIGA:</a:t>
            </a:r>
          </a:p>
          <a:p>
            <a:pPr marL="285750" indent="-285750">
              <a:lnSpc>
                <a:spcPct val="100000"/>
              </a:lnSpc>
              <a:spcAft>
                <a:spcPts val="0"/>
              </a:spcAft>
              <a:buFontTx/>
              <a:buChar char="-"/>
            </a:pPr>
            <a:r>
              <a:rPr lang="lt-LT" sz="1100" dirty="0"/>
              <a:t>Pareiškėjas </a:t>
            </a:r>
            <a:r>
              <a:rPr lang="lt-LT" sz="1100" dirty="0" err="1"/>
              <a:t>PĮPe</a:t>
            </a:r>
            <a:r>
              <a:rPr lang="lt-LT" sz="1100" dirty="0"/>
              <a:t> aprašo šią veiklą (</a:t>
            </a:r>
            <a:r>
              <a:rPr lang="lt-LT" sz="1100" i="1" dirty="0">
                <a:solidFill>
                  <a:schemeClr val="accent2">
                    <a:lumMod val="75000"/>
                  </a:schemeClr>
                </a:solidFill>
              </a:rPr>
              <a:t>data, forma, tikslinė auditorija ir pan</a:t>
            </a:r>
            <a:r>
              <a:rPr lang="lt-LT" sz="1100" dirty="0"/>
              <a:t>.)</a:t>
            </a:r>
          </a:p>
          <a:p>
            <a:pPr marL="285750" indent="-285750">
              <a:lnSpc>
                <a:spcPct val="100000"/>
              </a:lnSpc>
              <a:spcAft>
                <a:spcPts val="0"/>
              </a:spcAft>
              <a:buFontTx/>
              <a:buChar char="-"/>
            </a:pPr>
            <a:r>
              <a:rPr lang="lt-LT" sz="1100" dirty="0"/>
              <a:t>Projekto vykdytojas į renginį/kt. veiklą turi pakviesti EK, FM ir CPVA: </a:t>
            </a:r>
          </a:p>
          <a:p>
            <a:pPr>
              <a:lnSpc>
                <a:spcPct val="100000"/>
              </a:lnSpc>
              <a:spcAft>
                <a:spcPts val="0"/>
              </a:spcAft>
            </a:pPr>
            <a:r>
              <a:rPr lang="lt-LT" sz="1100" dirty="0"/>
              <a:t>      </a:t>
            </a:r>
          </a:p>
          <a:p>
            <a:pPr>
              <a:lnSpc>
                <a:spcPct val="100000"/>
              </a:lnSpc>
              <a:spcAft>
                <a:spcPts val="0"/>
              </a:spcAft>
            </a:pPr>
            <a:r>
              <a:rPr lang="lt-LT" sz="1100" dirty="0"/>
              <a:t>    </a:t>
            </a:r>
            <a:r>
              <a:rPr lang="lt-LT" sz="1100" b="1" dirty="0"/>
              <a:t> c) </a:t>
            </a:r>
            <a:r>
              <a:rPr lang="lt-LT" sz="1100" dirty="0"/>
              <a:t>Projekto vykdytojas detalesnę informaciją pateikia el. paštu projekto vadovui (</a:t>
            </a:r>
            <a:r>
              <a:rPr lang="lt-LT" sz="1100" i="1" dirty="0">
                <a:solidFill>
                  <a:schemeClr val="accent2">
                    <a:lumMod val="75000"/>
                  </a:schemeClr>
                </a:solidFill>
              </a:rPr>
              <a:t>data; vieta; dalyvių skaičius; kviečiamos institucijos, ar ketina dalyvauti aukšti pareigūnai; kokia rolė siūloma EK atstovu (pranešimas/citata/ interviu/panelės dalyvis ir pan.), pagrindinė tema, kokie kiti pranešėjai, kas moderatorius; kaip planuojama viešinti ir kokiais kanalais</a:t>
            </a:r>
            <a:r>
              <a:rPr lang="lt-LT" sz="1100" i="1" dirty="0"/>
              <a:t>) (</a:t>
            </a:r>
            <a:r>
              <a:rPr lang="lt-LT" sz="1100" dirty="0"/>
              <a:t>strateginės svarbos projekto atveju žiniai ir Finansų ministerijai Sisteminių kompetencijų skyriui),</a:t>
            </a:r>
            <a:r>
              <a:rPr lang="lt-LT" sz="1100" i="1" dirty="0"/>
              <a:t> </a:t>
            </a:r>
            <a:r>
              <a:rPr lang="lt-LT" sz="1100" b="1" dirty="0"/>
              <a:t>ne vėliau nei 6 mėn. iki veiklos; </a:t>
            </a:r>
          </a:p>
          <a:p>
            <a:pPr>
              <a:lnSpc>
                <a:spcPct val="100000"/>
              </a:lnSpc>
              <a:spcAft>
                <a:spcPts val="0"/>
              </a:spcAft>
            </a:pPr>
            <a:r>
              <a:rPr lang="lt-LT" sz="1100" dirty="0"/>
              <a:t>      d) FM, kas ketvirtį gavusi informaciją iš CPVA apie 10 mln. ir strateginės svarbos projektus persiunčia apibendrintą informaciją EK atstovui (ne rečiau nei 2 k. per metus) ir </a:t>
            </a:r>
            <a:r>
              <a:rPr lang="lt-LT" sz="1100" b="1" dirty="0"/>
              <a:t>nurodo planuojamą veiklos formą, laiką, EK atstovo rolę, Projekto vykdytojo kontaktinį asmenį. </a:t>
            </a:r>
            <a:r>
              <a:rPr lang="lt-LT" sz="1100" dirty="0"/>
              <a:t>Jei EK atstovas susidomi numatyta veikla, jis toliau derina savo dalyvavimo detales jau su Projekto vykdytoju.</a:t>
            </a:r>
          </a:p>
          <a:p>
            <a:pPr>
              <a:lnSpc>
                <a:spcPct val="100000"/>
              </a:lnSpc>
              <a:spcAft>
                <a:spcPts val="0"/>
              </a:spcAft>
            </a:pPr>
            <a:r>
              <a:rPr lang="lt-LT" sz="1100" dirty="0"/>
              <a:t>      </a:t>
            </a:r>
            <a:r>
              <a:rPr lang="en-US" sz="1100" dirty="0"/>
              <a:t>e) </a:t>
            </a:r>
            <a:r>
              <a:rPr lang="en-US" sz="1100" dirty="0" err="1"/>
              <a:t>Likus</a:t>
            </a:r>
            <a:r>
              <a:rPr lang="en-US" sz="1100" dirty="0"/>
              <a:t> 3 m</a:t>
            </a:r>
            <a:r>
              <a:rPr lang="lt-LT" sz="1100" dirty="0" err="1"/>
              <a:t>ėn</a:t>
            </a:r>
            <a:r>
              <a:rPr lang="lt-LT" sz="1100" dirty="0"/>
              <a:t>. FINAL programa ir kvietimas pateikiami EK, FM ir CPVA.</a:t>
            </a:r>
          </a:p>
          <a:p>
            <a:pPr>
              <a:lnSpc>
                <a:spcPct val="100000"/>
              </a:lnSpc>
              <a:spcAft>
                <a:spcPts val="0"/>
              </a:spcAft>
            </a:pPr>
            <a:endParaRPr lang="lt-LT" sz="1100" dirty="0"/>
          </a:p>
          <a:p>
            <a:pPr>
              <a:lnSpc>
                <a:spcPct val="100000"/>
              </a:lnSpc>
              <a:spcAft>
                <a:spcPts val="0"/>
              </a:spcAft>
            </a:pPr>
            <a:r>
              <a:rPr lang="lt-LT" sz="1100" b="1" dirty="0"/>
              <a:t>SVARBU:</a:t>
            </a:r>
          </a:p>
          <a:p>
            <a:pPr marL="285750" indent="-285750">
              <a:lnSpc>
                <a:spcPct val="100000"/>
              </a:lnSpc>
              <a:spcAft>
                <a:spcPts val="0"/>
              </a:spcAft>
              <a:buFontTx/>
              <a:buChar char="-"/>
            </a:pPr>
            <a:r>
              <a:rPr lang="lt-LT" sz="1100" dirty="0"/>
              <a:t>vietoj EK atstovo, jei EK neketina dalyvauti, siūloma kviesti EK atstovybės Lietuvoje narius.</a:t>
            </a:r>
          </a:p>
          <a:p>
            <a:pPr marL="285750" indent="-285750">
              <a:lnSpc>
                <a:spcPct val="100000"/>
              </a:lnSpc>
              <a:spcAft>
                <a:spcPts val="0"/>
              </a:spcAft>
              <a:buFontTx/>
              <a:buChar char="-"/>
            </a:pPr>
            <a:r>
              <a:rPr lang="lt-LT" sz="1100" dirty="0"/>
              <a:t>reikia pristatyti ar parodyti projekto rezultatus ir svarbą tikslinei auditorijai bei jo sąlygotus teigiamus pokyčius šalyje ar regione.</a:t>
            </a:r>
          </a:p>
          <a:p>
            <a:pPr marL="285750" indent="-285750">
              <a:spcAft>
                <a:spcPts val="0"/>
              </a:spcAft>
              <a:buFontTx/>
              <a:buChar char="-"/>
            </a:pPr>
            <a:r>
              <a:rPr lang="lt-LT" sz="1100" dirty="0"/>
              <a:t>tai yra komunikacijos renginys ar veikla, orientuoti į komunikaciją apie projektą.</a:t>
            </a:r>
          </a:p>
          <a:p>
            <a:pPr marL="285750" indent="-285750">
              <a:spcAft>
                <a:spcPts val="0"/>
              </a:spcAft>
              <a:buFontTx/>
              <a:buChar char="-"/>
            </a:pPr>
            <a:r>
              <a:rPr lang="lt-LT" sz="1100" dirty="0"/>
              <a:t>tai nepramoginis renginys.</a:t>
            </a:r>
          </a:p>
          <a:p>
            <a:pPr marL="285750" indent="-285750">
              <a:spcAft>
                <a:spcPts val="0"/>
              </a:spcAft>
              <a:buFontTx/>
              <a:buChar char="-"/>
            </a:pPr>
            <a:r>
              <a:rPr lang="lt-LT" sz="1100" dirty="0"/>
              <a:t>jei projekto vykdytojas nežino  ar norėtų pasikonsultuoti dėl to ką reikėtų pakviesti iš EK, tuomet dėl rekomendacijos gali kreiptis į FM Sisteminių kompetencijų skyrių.</a:t>
            </a:r>
          </a:p>
        </p:txBody>
      </p:sp>
      <p:pic>
        <p:nvPicPr>
          <p:cNvPr id="7" name="Picture 6">
            <a:extLst>
              <a:ext uri="{FF2B5EF4-FFF2-40B4-BE49-F238E27FC236}">
                <a16:creationId xmlns:a16="http://schemas.microsoft.com/office/drawing/2014/main" id="{8BC3EFB8-FBB3-CF2B-ED31-15F81713A1C8}"/>
              </a:ext>
            </a:extLst>
          </p:cNvPr>
          <p:cNvPicPr>
            <a:picLocks noChangeAspect="1"/>
          </p:cNvPicPr>
          <p:nvPr/>
        </p:nvPicPr>
        <p:blipFill>
          <a:blip r:embed="rId3"/>
          <a:stretch>
            <a:fillRect/>
          </a:stretch>
        </p:blipFill>
        <p:spPr>
          <a:xfrm>
            <a:off x="7301083" y="0"/>
            <a:ext cx="4890917" cy="6858000"/>
          </a:xfrm>
          <a:prstGeom prst="rect">
            <a:avLst/>
          </a:prstGeom>
        </p:spPr>
      </p:pic>
    </p:spTree>
    <p:extLst>
      <p:ext uri="{BB962C8B-B14F-4D97-AF65-F5344CB8AC3E}">
        <p14:creationId xmlns:p14="http://schemas.microsoft.com/office/powerpoint/2010/main" val="3418655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1A37C7-6CB8-96B6-E08E-473735755323}"/>
              </a:ext>
            </a:extLst>
          </p:cNvPr>
          <p:cNvSpPr>
            <a:spLocks noGrp="1"/>
          </p:cNvSpPr>
          <p:nvPr>
            <p:ph type="body" sz="quarter" idx="10"/>
          </p:nvPr>
        </p:nvSpPr>
        <p:spPr>
          <a:xfrm>
            <a:off x="412961" y="1480009"/>
            <a:ext cx="11120278" cy="2689784"/>
          </a:xfrm>
        </p:spPr>
        <p:txBody>
          <a:bodyPr/>
          <a:lstStyle/>
          <a:p>
            <a:pPr marL="285750" indent="-285750" algn="just">
              <a:buFont typeface="Arial" panose="020B0604020202020204" pitchFamily="34" charset="0"/>
              <a:buChar char="•"/>
            </a:pPr>
            <a:r>
              <a:rPr lang="lt-LT" sz="1500" dirty="0"/>
              <a:t>Sutaupytų lėšų panaudojimas, kai projekto pagrindiniai pirkimai yra įvykdyti;</a:t>
            </a:r>
          </a:p>
          <a:p>
            <a:pPr marL="285750" indent="-285750" algn="just">
              <a:buFont typeface="Arial" panose="020B0604020202020204" pitchFamily="34" charset="0"/>
              <a:buChar char="•"/>
            </a:pPr>
            <a:r>
              <a:rPr lang="lt-LT" sz="1500" dirty="0"/>
              <a:t>PAFT 149.1 p. - patirtos išlaidos turi būti deklaruojamos iki projekto sutartyje nustatyto galutinės veiklos ataskaitos pateikimo termino;</a:t>
            </a:r>
          </a:p>
          <a:p>
            <a:pPr marL="285750" indent="-285750" algn="just">
              <a:buFont typeface="Arial" panose="020B0604020202020204" pitchFamily="34" charset="0"/>
              <a:buChar char="•"/>
            </a:pPr>
            <a:r>
              <a:rPr lang="lt-LT" sz="1500" dirty="0"/>
              <a:t>Gairių 2.6 punktas - projekto veiklos turi būti įgyvendintos iki 2028 m. lapkričio 30 d.</a:t>
            </a:r>
          </a:p>
          <a:p>
            <a:pPr marL="285750" indent="-285750" algn="just">
              <a:buFont typeface="Arial" panose="020B0604020202020204" pitchFamily="34" charset="0"/>
              <a:buChar char="•"/>
            </a:pPr>
            <a:r>
              <a:rPr lang="lt-LT" sz="1500" dirty="0"/>
              <a:t>CPVA rekomendacijos dėl projektų išlaidų atitikties Europos Sąjungos fondų reikalavimams. </a:t>
            </a:r>
          </a:p>
          <a:p>
            <a:pPr algn="just"/>
            <a:r>
              <a:rPr lang="lt-LT" sz="1500" b="1" dirty="0"/>
              <a:t>	Svarbu:</a:t>
            </a:r>
          </a:p>
          <a:p>
            <a:pPr marL="285750" indent="-285750" algn="just">
              <a:buFont typeface="Wingdings" panose="05000000000000000000" pitchFamily="2" charset="2"/>
              <a:buChar char="Ø"/>
            </a:pPr>
            <a:r>
              <a:rPr lang="lt-LT" sz="1500" dirty="0"/>
              <a:t>Projektavimas, statinio projekto vykdymo ir darbų priežiūra yra tinkama finansuoti, ekspertizė tinkama kaip tai yra apibrėžta (</a:t>
            </a:r>
            <a:r>
              <a:rPr lang="lt-LT" sz="1500" dirty="0">
                <a:hlinkClick r:id="rId2"/>
              </a:rPr>
              <a:t>https://esinvesticijos.lt/dokumentai/rekomendacijos-del-projektu-islaidu-atitikties-europos-sajungos-fondu-reikalavimams</a:t>
            </a:r>
            <a:r>
              <a:rPr lang="lt-LT" sz="1500" dirty="0"/>
              <a:t>) :</a:t>
            </a:r>
          </a:p>
          <a:p>
            <a:pPr marL="285750" indent="-285750" algn="just">
              <a:buFont typeface="Wingdings" panose="05000000000000000000" pitchFamily="2" charset="2"/>
              <a:buChar char="q"/>
            </a:pPr>
            <a:r>
              <a:rPr lang="lt-LT" sz="1500" dirty="0"/>
              <a:t>statinio projekto ekspertizės, tvarkomųjų statybos darbų projekto paveldosaugos (specialiosios) ekspertizės, tvarkomųjų paveldosaugos darbų projekto paveldosaugos (specialiosios) ekspertizės, kurios yra privalomos pagal Statybos įstatymą ir (arba) Kultūros paveldo apsaugos įstatymą, išlaidos laikomos tinkamomis finansuoti. Pagal šiuos įstatymus neprivalomos atlikti ekspertizės išlaidos laikomos netinkamomis finansuoti, išskyrus ekspertizės išlaidas statybos skaičiuojamosios kainos nustatymo patikrinimui.“</a:t>
            </a:r>
          </a:p>
          <a:p>
            <a:br>
              <a:rPr lang="lt-LT" dirty="0"/>
            </a:br>
            <a:br>
              <a:rPr lang="lt-LT" dirty="0"/>
            </a:br>
            <a:endParaRPr lang="lt-LT" b="1" dirty="0"/>
          </a:p>
          <a:p>
            <a:pPr marL="285750" indent="-285750">
              <a:buFont typeface="Arial" panose="020B0604020202020204" pitchFamily="34" charset="0"/>
              <a:buChar char="•"/>
            </a:pPr>
            <a:endParaRPr lang="lt-LT" dirty="0"/>
          </a:p>
          <a:p>
            <a:pPr marL="285750" indent="-285750">
              <a:buFont typeface="Arial" panose="020B0604020202020204" pitchFamily="34" charset="0"/>
              <a:buChar char="•"/>
            </a:pPr>
            <a:endParaRPr lang="lt-LT" dirty="0"/>
          </a:p>
        </p:txBody>
      </p:sp>
      <p:sp>
        <p:nvSpPr>
          <p:cNvPr id="3" name="Text Placeholder 2">
            <a:extLst>
              <a:ext uri="{FF2B5EF4-FFF2-40B4-BE49-F238E27FC236}">
                <a16:creationId xmlns:a16="http://schemas.microsoft.com/office/drawing/2014/main" id="{AB8D7CA1-C942-30F8-518A-B7FA98555491}"/>
              </a:ext>
            </a:extLst>
          </p:cNvPr>
          <p:cNvSpPr>
            <a:spLocks noGrp="1"/>
          </p:cNvSpPr>
          <p:nvPr>
            <p:ph type="body" sz="quarter" idx="13"/>
          </p:nvPr>
        </p:nvSpPr>
        <p:spPr>
          <a:xfrm>
            <a:off x="1416049" y="476251"/>
            <a:ext cx="10117190" cy="1003758"/>
          </a:xfrm>
        </p:spPr>
        <p:txBody>
          <a:bodyPr/>
          <a:lstStyle/>
          <a:p>
            <a:pPr algn="ctr"/>
            <a:r>
              <a:rPr lang="lt-LT" sz="2800" dirty="0"/>
              <a:t>Į ką privalu atkreipti dėmesį (1)</a:t>
            </a:r>
          </a:p>
        </p:txBody>
      </p:sp>
    </p:spTree>
    <p:extLst>
      <p:ext uri="{BB962C8B-B14F-4D97-AF65-F5344CB8AC3E}">
        <p14:creationId xmlns:p14="http://schemas.microsoft.com/office/powerpoint/2010/main" val="351564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FEF6-45B6-F011-E2F8-82173169D8EE}"/>
              </a:ext>
            </a:extLst>
          </p:cNvPr>
          <p:cNvSpPr>
            <a:spLocks noGrp="1"/>
          </p:cNvSpPr>
          <p:nvPr>
            <p:ph type="title"/>
          </p:nvPr>
        </p:nvSpPr>
        <p:spPr>
          <a:xfrm>
            <a:off x="2568734" y="2037219"/>
            <a:ext cx="8602916" cy="934949"/>
          </a:xfrm>
        </p:spPr>
        <p:txBody>
          <a:bodyPr/>
          <a:lstStyle/>
          <a:p>
            <a:r>
              <a:rPr lang="lt-LT" dirty="0"/>
              <a:t>Papildomos komunikavimo priemonės ir kanalai</a:t>
            </a:r>
            <a:endParaRPr lang="x-none" dirty="0"/>
          </a:p>
        </p:txBody>
      </p:sp>
    </p:spTree>
    <p:extLst>
      <p:ext uri="{BB962C8B-B14F-4D97-AF65-F5344CB8AC3E}">
        <p14:creationId xmlns:p14="http://schemas.microsoft.com/office/powerpoint/2010/main" val="2142473924"/>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442339-4C7A-CB0E-C2E0-D6F965A159BC}"/>
              </a:ext>
            </a:extLst>
          </p:cNvPr>
          <p:cNvSpPr>
            <a:spLocks noGrp="1"/>
          </p:cNvSpPr>
          <p:nvPr>
            <p:ph type="body" sz="quarter" idx="13"/>
          </p:nvPr>
        </p:nvSpPr>
        <p:spPr>
          <a:xfrm>
            <a:off x="1194317" y="1753257"/>
            <a:ext cx="10133045" cy="1951892"/>
          </a:xfrm>
        </p:spPr>
        <p:txBody>
          <a:bodyPr/>
          <a:lstStyle/>
          <a:p>
            <a:pPr algn="ctr"/>
            <a:r>
              <a:rPr lang="lt-LT" dirty="0"/>
              <a:t> Visas projekto finansavimo sutartyje numatytas atlikti viešinimo priemones reikia įgyvendinti, </a:t>
            </a:r>
            <a:r>
              <a:rPr lang="lt-LT" u="sng" dirty="0"/>
              <a:t>nes tai yra sutartinės nuostatos </a:t>
            </a:r>
            <a:r>
              <a:rPr lang="lt-LT" dirty="0"/>
              <a:t>ir jų įgyvendinimas yra privalomas</a:t>
            </a:r>
            <a:endParaRPr lang="x-none" dirty="0"/>
          </a:p>
        </p:txBody>
      </p:sp>
    </p:spTree>
    <p:extLst>
      <p:ext uri="{BB962C8B-B14F-4D97-AF65-F5344CB8AC3E}">
        <p14:creationId xmlns:p14="http://schemas.microsoft.com/office/powerpoint/2010/main" val="22837700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99EC13-D644-54A4-8D99-6054C5F4A90A}"/>
              </a:ext>
            </a:extLst>
          </p:cNvPr>
          <p:cNvSpPr>
            <a:spLocks noGrp="1"/>
          </p:cNvSpPr>
          <p:nvPr>
            <p:ph type="body" sz="quarter" idx="10"/>
          </p:nvPr>
        </p:nvSpPr>
        <p:spPr/>
        <p:txBody>
          <a:bodyPr/>
          <a:lstStyle/>
          <a:p>
            <a:r>
              <a:rPr lang="lt-LT" sz="1000" dirty="0"/>
              <a:t>Tai yra papildomas elementas, skirtas informuoti visuomenę apie projekto finansavimui naudojamas ES investicijas</a:t>
            </a:r>
            <a:endParaRPr lang="x-none" dirty="0"/>
          </a:p>
        </p:txBody>
      </p:sp>
      <p:sp>
        <p:nvSpPr>
          <p:cNvPr id="6" name="Text Placeholder 5">
            <a:extLst>
              <a:ext uri="{FF2B5EF4-FFF2-40B4-BE49-F238E27FC236}">
                <a16:creationId xmlns:a16="http://schemas.microsoft.com/office/drawing/2014/main" id="{31FCAF95-6CA6-600A-9F72-5E1370FE865D}"/>
              </a:ext>
            </a:extLst>
          </p:cNvPr>
          <p:cNvSpPr>
            <a:spLocks noGrp="1"/>
          </p:cNvSpPr>
          <p:nvPr>
            <p:ph type="body" sz="quarter" idx="16"/>
          </p:nvPr>
        </p:nvSpPr>
        <p:spPr>
          <a:xfrm>
            <a:off x="412962" y="5378572"/>
            <a:ext cx="3557835" cy="288722"/>
          </a:xfrm>
        </p:spPr>
        <p:txBody>
          <a:bodyPr/>
          <a:lstStyle/>
          <a:p>
            <a:r>
              <a:rPr lang="lt-LT" dirty="0"/>
              <a:t>Lipdukai</a:t>
            </a:r>
            <a:endParaRPr lang="x-none" dirty="0"/>
          </a:p>
        </p:txBody>
      </p:sp>
      <p:sp>
        <p:nvSpPr>
          <p:cNvPr id="7" name="Text Placeholder 6">
            <a:extLst>
              <a:ext uri="{FF2B5EF4-FFF2-40B4-BE49-F238E27FC236}">
                <a16:creationId xmlns:a16="http://schemas.microsoft.com/office/drawing/2014/main" id="{B9E7E49D-0804-131D-E5B0-B413C4BF42BD}"/>
              </a:ext>
            </a:extLst>
          </p:cNvPr>
          <p:cNvSpPr>
            <a:spLocks noGrp="1"/>
          </p:cNvSpPr>
          <p:nvPr>
            <p:ph type="body" sz="quarter" idx="17"/>
          </p:nvPr>
        </p:nvSpPr>
        <p:spPr>
          <a:xfrm>
            <a:off x="488922" y="406251"/>
            <a:ext cx="11223653" cy="638551"/>
          </a:xfrm>
        </p:spPr>
        <p:txBody>
          <a:bodyPr/>
          <a:lstStyle/>
          <a:p>
            <a:r>
              <a:rPr lang="lt-LT" dirty="0"/>
              <a:t> </a:t>
            </a:r>
            <a:endParaRPr lang="x-none" dirty="0"/>
          </a:p>
        </p:txBody>
      </p:sp>
      <p:sp>
        <p:nvSpPr>
          <p:cNvPr id="8" name="Text Placeholder 7">
            <a:extLst>
              <a:ext uri="{FF2B5EF4-FFF2-40B4-BE49-F238E27FC236}">
                <a16:creationId xmlns:a16="http://schemas.microsoft.com/office/drawing/2014/main" id="{306AAD26-8F9F-02F0-D480-690BC7AF833D}"/>
              </a:ext>
            </a:extLst>
          </p:cNvPr>
          <p:cNvSpPr>
            <a:spLocks noGrp="1"/>
          </p:cNvSpPr>
          <p:nvPr>
            <p:ph type="body" sz="quarter" idx="18"/>
          </p:nvPr>
        </p:nvSpPr>
        <p:spPr/>
        <p:txBody>
          <a:bodyPr/>
          <a:lstStyle/>
          <a:p>
            <a:r>
              <a:rPr lang="lt-LT" dirty="0"/>
              <a:t>Prezentacijos šablonas (pritaikytas universaliam naudojimui – sukurti temos šablonai leidžia lengvai įvesti informaciją pagal pridedamo puslapio paskirtį.</a:t>
            </a:r>
            <a:endParaRPr lang="x-none" dirty="0"/>
          </a:p>
        </p:txBody>
      </p:sp>
      <p:sp>
        <p:nvSpPr>
          <p:cNvPr id="9" name="Text Placeholder 8">
            <a:extLst>
              <a:ext uri="{FF2B5EF4-FFF2-40B4-BE49-F238E27FC236}">
                <a16:creationId xmlns:a16="http://schemas.microsoft.com/office/drawing/2014/main" id="{272E0311-BCD8-0959-DA31-72163ADCBF24}"/>
              </a:ext>
            </a:extLst>
          </p:cNvPr>
          <p:cNvSpPr>
            <a:spLocks noGrp="1"/>
          </p:cNvSpPr>
          <p:nvPr>
            <p:ph type="body" sz="quarter" idx="19"/>
          </p:nvPr>
        </p:nvSpPr>
        <p:spPr/>
        <p:txBody>
          <a:bodyPr/>
          <a:lstStyle/>
          <a:p>
            <a:r>
              <a:rPr lang="lt-LT" dirty="0"/>
              <a:t>Prezentacijos</a:t>
            </a:r>
            <a:endParaRPr lang="x-none" dirty="0"/>
          </a:p>
        </p:txBody>
      </p:sp>
      <p:sp>
        <p:nvSpPr>
          <p:cNvPr id="10" name="Text Placeholder 9">
            <a:extLst>
              <a:ext uri="{FF2B5EF4-FFF2-40B4-BE49-F238E27FC236}">
                <a16:creationId xmlns:a16="http://schemas.microsoft.com/office/drawing/2014/main" id="{25E051A9-D744-DC95-FAEE-350F684244C0}"/>
              </a:ext>
            </a:extLst>
          </p:cNvPr>
          <p:cNvSpPr>
            <a:spLocks noGrp="1"/>
          </p:cNvSpPr>
          <p:nvPr>
            <p:ph type="body" sz="quarter" idx="20"/>
          </p:nvPr>
        </p:nvSpPr>
        <p:spPr>
          <a:xfrm>
            <a:off x="8154740" y="5541910"/>
            <a:ext cx="3557835" cy="650449"/>
          </a:xfrm>
        </p:spPr>
        <p:txBody>
          <a:bodyPr/>
          <a:lstStyle/>
          <a:p>
            <a:r>
              <a:rPr lang="lt-LT" dirty="0"/>
              <a:t>Tai priemonė, kurioje rašytine ir vaizdine medžiaga (nuotraukomis, grafikais, lentelėmis ir pan.) pristatoma projekto reikšmė, rezultatai ir nauda. Šiai kategorijai priklauso brošiūros, lankstinukai, katalogai, atvirukai ir pan.</a:t>
            </a:r>
            <a:endParaRPr lang="x-none" dirty="0"/>
          </a:p>
        </p:txBody>
      </p:sp>
      <p:sp>
        <p:nvSpPr>
          <p:cNvPr id="11" name="Text Placeholder 10">
            <a:extLst>
              <a:ext uri="{FF2B5EF4-FFF2-40B4-BE49-F238E27FC236}">
                <a16:creationId xmlns:a16="http://schemas.microsoft.com/office/drawing/2014/main" id="{F2EB7E04-6A78-C293-C355-23E12C65F4A2}"/>
              </a:ext>
            </a:extLst>
          </p:cNvPr>
          <p:cNvSpPr>
            <a:spLocks noGrp="1"/>
          </p:cNvSpPr>
          <p:nvPr>
            <p:ph type="body" sz="quarter" idx="21"/>
          </p:nvPr>
        </p:nvSpPr>
        <p:spPr/>
        <p:txBody>
          <a:bodyPr/>
          <a:lstStyle/>
          <a:p>
            <a:r>
              <a:rPr lang="lt-LT" dirty="0"/>
              <a:t>Informaciniai leidiniai</a:t>
            </a:r>
            <a:endParaRPr lang="x-none" dirty="0"/>
          </a:p>
        </p:txBody>
      </p:sp>
      <p:pic>
        <p:nvPicPr>
          <p:cNvPr id="13" name="Picture Placeholder 12">
            <a:extLst>
              <a:ext uri="{FF2B5EF4-FFF2-40B4-BE49-F238E27FC236}">
                <a16:creationId xmlns:a16="http://schemas.microsoft.com/office/drawing/2014/main" id="{3CC030FE-8D51-A032-579E-9DEE13C6AB32}"/>
              </a:ext>
            </a:extLst>
          </p:cNvPr>
          <p:cNvPicPr>
            <a:picLocks noGrp="1" noChangeAspect="1"/>
          </p:cNvPicPr>
          <p:nvPr>
            <p:ph type="pic" sz="quarter" idx="12"/>
          </p:nvPr>
        </p:nvPicPr>
        <p:blipFill>
          <a:blip r:embed="rId2"/>
          <a:srcRect t="11891" b="11891"/>
          <a:stretch>
            <a:fillRect/>
          </a:stretch>
        </p:blipFill>
        <p:spPr>
          <a:prstGeom prst="rect">
            <a:avLst/>
          </a:prstGeom>
        </p:spPr>
      </p:pic>
      <p:pic>
        <p:nvPicPr>
          <p:cNvPr id="21" name="Picture Placeholder 20">
            <a:extLst>
              <a:ext uri="{FF2B5EF4-FFF2-40B4-BE49-F238E27FC236}">
                <a16:creationId xmlns:a16="http://schemas.microsoft.com/office/drawing/2014/main" id="{32E1D77E-07FA-E191-7727-A43728245176}"/>
              </a:ext>
            </a:extLst>
          </p:cNvPr>
          <p:cNvPicPr>
            <a:picLocks noGrp="1" noChangeAspect="1"/>
          </p:cNvPicPr>
          <p:nvPr>
            <p:ph type="pic" sz="quarter" idx="13"/>
          </p:nvPr>
        </p:nvPicPr>
        <p:blipFill rotWithShape="1">
          <a:blip r:embed="rId3"/>
          <a:srcRect l="13229" r="13229"/>
          <a:stretch/>
        </p:blipFill>
        <p:spPr/>
      </p:pic>
      <p:pic>
        <p:nvPicPr>
          <p:cNvPr id="27" name="Picture Placeholder 26">
            <a:extLst>
              <a:ext uri="{FF2B5EF4-FFF2-40B4-BE49-F238E27FC236}">
                <a16:creationId xmlns:a16="http://schemas.microsoft.com/office/drawing/2014/main" id="{935C71CD-8FFE-FD8A-0898-416D2A8CAD70}"/>
              </a:ext>
            </a:extLst>
          </p:cNvPr>
          <p:cNvPicPr>
            <a:picLocks noGrp="1" noChangeAspect="1"/>
          </p:cNvPicPr>
          <p:nvPr>
            <p:ph type="pic" sz="quarter" idx="15"/>
          </p:nvPr>
        </p:nvPicPr>
        <p:blipFill rotWithShape="1">
          <a:blip r:embed="rId4"/>
          <a:srcRect l="13514" r="13514"/>
          <a:stretch/>
        </p:blipFill>
        <p:spPr/>
      </p:pic>
    </p:spTree>
    <p:extLst>
      <p:ext uri="{BB962C8B-B14F-4D97-AF65-F5344CB8AC3E}">
        <p14:creationId xmlns:p14="http://schemas.microsoft.com/office/powerpoint/2010/main" val="40962723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99EC13-D644-54A4-8D99-6054C5F4A90A}"/>
              </a:ext>
            </a:extLst>
          </p:cNvPr>
          <p:cNvSpPr>
            <a:spLocks noGrp="1"/>
          </p:cNvSpPr>
          <p:nvPr>
            <p:ph type="body" sz="quarter" idx="10"/>
          </p:nvPr>
        </p:nvSpPr>
        <p:spPr>
          <a:xfrm>
            <a:off x="163985" y="5198240"/>
            <a:ext cx="3243229" cy="650449"/>
          </a:xfrm>
        </p:spPr>
        <p:txBody>
          <a:bodyPr/>
          <a:lstStyle/>
          <a:p>
            <a:r>
              <a:rPr lang="lt-LT" sz="1000" dirty="0"/>
              <a:t>Kuriant radijo ar TV reklamas ar laidas, kuriomis informuojama  apie projektą, jų pradžioje arba pabaigoje turi nuskambėti teiginys apie finansavimą iš ES investicijų programų. TV reklamose ar laidose privaloma ir ES emblema su tinkamu teiginiu (Plano atveju prisideda ir NKL logotipas)</a:t>
            </a:r>
            <a:endParaRPr lang="x-none" dirty="0"/>
          </a:p>
        </p:txBody>
      </p:sp>
      <p:sp>
        <p:nvSpPr>
          <p:cNvPr id="6" name="Text Placeholder 5">
            <a:extLst>
              <a:ext uri="{FF2B5EF4-FFF2-40B4-BE49-F238E27FC236}">
                <a16:creationId xmlns:a16="http://schemas.microsoft.com/office/drawing/2014/main" id="{31FCAF95-6CA6-600A-9F72-5E1370FE865D}"/>
              </a:ext>
            </a:extLst>
          </p:cNvPr>
          <p:cNvSpPr>
            <a:spLocks noGrp="1"/>
          </p:cNvSpPr>
          <p:nvPr>
            <p:ph type="body" sz="quarter" idx="16"/>
          </p:nvPr>
        </p:nvSpPr>
        <p:spPr>
          <a:xfrm>
            <a:off x="163985" y="4837613"/>
            <a:ext cx="3557835" cy="288722"/>
          </a:xfrm>
        </p:spPr>
        <p:txBody>
          <a:bodyPr/>
          <a:lstStyle/>
          <a:p>
            <a:r>
              <a:rPr lang="lt-LT" dirty="0"/>
              <a:t>Laidos ir klipai</a:t>
            </a:r>
            <a:endParaRPr lang="x-none" dirty="0"/>
          </a:p>
        </p:txBody>
      </p:sp>
      <p:sp>
        <p:nvSpPr>
          <p:cNvPr id="7" name="Text Placeholder 6">
            <a:extLst>
              <a:ext uri="{FF2B5EF4-FFF2-40B4-BE49-F238E27FC236}">
                <a16:creationId xmlns:a16="http://schemas.microsoft.com/office/drawing/2014/main" id="{B9E7E49D-0804-131D-E5B0-B413C4BF42BD}"/>
              </a:ext>
            </a:extLst>
          </p:cNvPr>
          <p:cNvSpPr>
            <a:spLocks noGrp="1"/>
          </p:cNvSpPr>
          <p:nvPr>
            <p:ph type="body" sz="quarter" idx="17"/>
          </p:nvPr>
        </p:nvSpPr>
        <p:spPr>
          <a:xfrm>
            <a:off x="488922" y="406251"/>
            <a:ext cx="11223653" cy="638551"/>
          </a:xfrm>
        </p:spPr>
        <p:txBody>
          <a:bodyPr/>
          <a:lstStyle/>
          <a:p>
            <a:r>
              <a:rPr lang="lt-LT" dirty="0"/>
              <a:t> </a:t>
            </a:r>
            <a:endParaRPr lang="x-none" dirty="0"/>
          </a:p>
        </p:txBody>
      </p:sp>
      <p:sp>
        <p:nvSpPr>
          <p:cNvPr id="8" name="Text Placeholder 7">
            <a:extLst>
              <a:ext uri="{FF2B5EF4-FFF2-40B4-BE49-F238E27FC236}">
                <a16:creationId xmlns:a16="http://schemas.microsoft.com/office/drawing/2014/main" id="{306AAD26-8F9F-02F0-D480-690BC7AF833D}"/>
              </a:ext>
            </a:extLst>
          </p:cNvPr>
          <p:cNvSpPr>
            <a:spLocks noGrp="1"/>
          </p:cNvSpPr>
          <p:nvPr>
            <p:ph type="body" sz="quarter" idx="18"/>
          </p:nvPr>
        </p:nvSpPr>
        <p:spPr>
          <a:xfrm>
            <a:off x="4239319" y="5252586"/>
            <a:ext cx="3557835" cy="650449"/>
          </a:xfrm>
        </p:spPr>
        <p:txBody>
          <a:bodyPr/>
          <a:lstStyle/>
          <a:p>
            <a:r>
              <a:rPr lang="lt-LT" dirty="0"/>
              <a:t>Rengti spaudos konferenciją rekomenduojame tik turint itin įdomią ir svarbią informaciją, pvz., apžvelgiant su projektu susijusio tyrimo, galimybių studijos, apklausos rezultatus.</a:t>
            </a:r>
            <a:endParaRPr lang="x-none" dirty="0"/>
          </a:p>
        </p:txBody>
      </p:sp>
      <p:sp>
        <p:nvSpPr>
          <p:cNvPr id="9" name="Text Placeholder 8">
            <a:extLst>
              <a:ext uri="{FF2B5EF4-FFF2-40B4-BE49-F238E27FC236}">
                <a16:creationId xmlns:a16="http://schemas.microsoft.com/office/drawing/2014/main" id="{272E0311-BCD8-0959-DA31-72163ADCBF24}"/>
              </a:ext>
            </a:extLst>
          </p:cNvPr>
          <p:cNvSpPr>
            <a:spLocks noGrp="1"/>
          </p:cNvSpPr>
          <p:nvPr>
            <p:ph type="body" sz="quarter" idx="19"/>
          </p:nvPr>
        </p:nvSpPr>
        <p:spPr>
          <a:xfrm>
            <a:off x="4239320" y="4859705"/>
            <a:ext cx="3557835" cy="288722"/>
          </a:xfrm>
        </p:spPr>
        <p:txBody>
          <a:bodyPr/>
          <a:lstStyle/>
          <a:p>
            <a:r>
              <a:rPr lang="lt-LT" dirty="0"/>
              <a:t>Spaudos konferencijos</a:t>
            </a:r>
            <a:endParaRPr lang="x-none" dirty="0"/>
          </a:p>
        </p:txBody>
      </p:sp>
      <p:sp>
        <p:nvSpPr>
          <p:cNvPr id="10" name="Text Placeholder 9">
            <a:extLst>
              <a:ext uri="{FF2B5EF4-FFF2-40B4-BE49-F238E27FC236}">
                <a16:creationId xmlns:a16="http://schemas.microsoft.com/office/drawing/2014/main" id="{25E051A9-D744-DC95-FAEE-350F684244C0}"/>
              </a:ext>
            </a:extLst>
          </p:cNvPr>
          <p:cNvSpPr>
            <a:spLocks noGrp="1"/>
          </p:cNvSpPr>
          <p:nvPr>
            <p:ph type="body" sz="quarter" idx="20"/>
          </p:nvPr>
        </p:nvSpPr>
        <p:spPr>
          <a:xfrm>
            <a:off x="8431547" y="5125843"/>
            <a:ext cx="3557835" cy="650449"/>
          </a:xfrm>
        </p:spPr>
        <p:txBody>
          <a:bodyPr/>
          <a:lstStyle/>
          <a:p>
            <a:r>
              <a:rPr lang="lt-LT" dirty="0"/>
              <a:t>Tai veiksminga komunikacijos priemonė, kuri tiesiogiai pasiekia tikslinę auditoriją. Naujienlaiškis yra tekstinė ir vaizdinė informacija (arba jos santrauka), kuri siunčiama periodiškai (pvz. kas mėnesį, kas savaitę ir pan.).</a:t>
            </a:r>
            <a:endParaRPr lang="x-none" dirty="0"/>
          </a:p>
        </p:txBody>
      </p:sp>
      <p:pic>
        <p:nvPicPr>
          <p:cNvPr id="1026" name="Picture 2" descr="Ilgametis LRT radijo darbuotojas: šiandienines radijo laidas vertinčiau devynetu">
            <a:extLst>
              <a:ext uri="{FF2B5EF4-FFF2-40B4-BE49-F238E27FC236}">
                <a16:creationId xmlns:a16="http://schemas.microsoft.com/office/drawing/2014/main" id="{145AA3D3-98A9-594F-C4CC-C5BB06F61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95" y="1581478"/>
            <a:ext cx="3959905" cy="2969929"/>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2">
            <a:extLst>
              <a:ext uri="{FF2B5EF4-FFF2-40B4-BE49-F238E27FC236}">
                <a16:creationId xmlns:a16="http://schemas.microsoft.com/office/drawing/2014/main" id="{653BF0E7-224D-13F9-9CBD-AAC415742897}"/>
              </a:ext>
            </a:extLst>
          </p:cNvPr>
          <p:cNvSpPr txBox="1">
            <a:spLocks/>
          </p:cNvSpPr>
          <p:nvPr/>
        </p:nvSpPr>
        <p:spPr>
          <a:xfrm>
            <a:off x="264570" y="4557408"/>
            <a:ext cx="3557835" cy="65044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900" dirty="0"/>
              <a:t>(LRT nuotr.)</a:t>
            </a:r>
            <a:endParaRPr lang="x-none" sz="900" dirty="0"/>
          </a:p>
        </p:txBody>
      </p:sp>
      <p:pic>
        <p:nvPicPr>
          <p:cNvPr id="1032" name="Picture 8" descr="What Is a Press Conference? Definition and Why They're Held">
            <a:extLst>
              <a:ext uri="{FF2B5EF4-FFF2-40B4-BE49-F238E27FC236}">
                <a16:creationId xmlns:a16="http://schemas.microsoft.com/office/drawing/2014/main" id="{385F0E1B-2399-D025-322D-737313144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8971" y="1581478"/>
            <a:ext cx="4031256" cy="2969929"/>
          </a:xfrm>
          <a:prstGeom prst="rect">
            <a:avLst/>
          </a:prstGeom>
          <a:noFill/>
          <a:extLst>
            <a:ext uri="{909E8E84-426E-40DD-AFC4-6F175D3DCCD1}">
              <a14:hiddenFill xmlns:a14="http://schemas.microsoft.com/office/drawing/2010/main">
                <a:solidFill>
                  <a:srgbClr val="FFFFFF"/>
                </a:solidFill>
              </a14:hiddenFill>
            </a:ext>
          </a:extLst>
        </p:spPr>
      </p:pic>
      <p:sp>
        <p:nvSpPr>
          <p:cNvPr id="24" name="Text Placeholder 2">
            <a:extLst>
              <a:ext uri="{FF2B5EF4-FFF2-40B4-BE49-F238E27FC236}">
                <a16:creationId xmlns:a16="http://schemas.microsoft.com/office/drawing/2014/main" id="{9FD01F75-0451-709A-FFBD-322241A398DF}"/>
              </a:ext>
            </a:extLst>
          </p:cNvPr>
          <p:cNvSpPr txBox="1">
            <a:spLocks/>
          </p:cNvSpPr>
          <p:nvPr/>
        </p:nvSpPr>
        <p:spPr>
          <a:xfrm>
            <a:off x="4296752" y="4557407"/>
            <a:ext cx="3557835" cy="65044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900" dirty="0"/>
              <a:t>(Investopedia.com nuotr.)</a:t>
            </a:r>
            <a:endParaRPr lang="x-none" sz="900" dirty="0"/>
          </a:p>
        </p:txBody>
      </p:sp>
      <p:pic>
        <p:nvPicPr>
          <p:cNvPr id="1034" name="Picture 10" descr="tobulas naujienlaiškis">
            <a:extLst>
              <a:ext uri="{FF2B5EF4-FFF2-40B4-BE49-F238E27FC236}">
                <a16:creationId xmlns:a16="http://schemas.microsoft.com/office/drawing/2014/main" id="{DC694E8F-AD3A-4C70-C176-4CFF762298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0898" y="1604006"/>
            <a:ext cx="3933841" cy="2923379"/>
          </a:xfrm>
          <a:prstGeom prst="rect">
            <a:avLst/>
          </a:prstGeom>
          <a:noFill/>
          <a:extLst>
            <a:ext uri="{909E8E84-426E-40DD-AFC4-6F175D3DCCD1}">
              <a14:hiddenFill xmlns:a14="http://schemas.microsoft.com/office/drawing/2010/main">
                <a:solidFill>
                  <a:srgbClr val="FFFFFF"/>
                </a:solidFill>
              </a14:hiddenFill>
            </a:ext>
          </a:extLst>
        </p:spPr>
      </p:pic>
      <p:sp>
        <p:nvSpPr>
          <p:cNvPr id="26" name="Text Placeholder 25">
            <a:extLst>
              <a:ext uri="{FF2B5EF4-FFF2-40B4-BE49-F238E27FC236}">
                <a16:creationId xmlns:a16="http://schemas.microsoft.com/office/drawing/2014/main" id="{D85EB1C4-6BF7-498A-18B8-8FA037A015C9}"/>
              </a:ext>
            </a:extLst>
          </p:cNvPr>
          <p:cNvSpPr>
            <a:spLocks noGrp="1"/>
          </p:cNvSpPr>
          <p:nvPr>
            <p:ph type="body" sz="quarter" idx="21"/>
          </p:nvPr>
        </p:nvSpPr>
        <p:spPr>
          <a:xfrm>
            <a:off x="8470179" y="4844866"/>
            <a:ext cx="3557835" cy="288722"/>
          </a:xfrm>
        </p:spPr>
        <p:txBody>
          <a:bodyPr/>
          <a:lstStyle/>
          <a:p>
            <a:r>
              <a:rPr lang="lt-LT" dirty="0"/>
              <a:t>Naujienlaiškiai</a:t>
            </a:r>
          </a:p>
        </p:txBody>
      </p:sp>
      <p:sp>
        <p:nvSpPr>
          <p:cNvPr id="28" name="Text Placeholder 2">
            <a:extLst>
              <a:ext uri="{FF2B5EF4-FFF2-40B4-BE49-F238E27FC236}">
                <a16:creationId xmlns:a16="http://schemas.microsoft.com/office/drawing/2014/main" id="{D7C02761-FC96-E063-33C9-9EFE512E5A78}"/>
              </a:ext>
            </a:extLst>
          </p:cNvPr>
          <p:cNvSpPr txBox="1">
            <a:spLocks/>
          </p:cNvSpPr>
          <p:nvPr/>
        </p:nvSpPr>
        <p:spPr>
          <a:xfrm>
            <a:off x="8191961" y="4527386"/>
            <a:ext cx="3557835" cy="65044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900" dirty="0"/>
              <a:t>(</a:t>
            </a:r>
            <a:r>
              <a:rPr lang="lt-LT" sz="900" dirty="0" err="1"/>
              <a:t>iv.lt</a:t>
            </a:r>
            <a:r>
              <a:rPr lang="lt-LT" sz="900" dirty="0"/>
              <a:t> nuotr.)</a:t>
            </a:r>
            <a:endParaRPr lang="x-none" sz="900" dirty="0"/>
          </a:p>
        </p:txBody>
      </p:sp>
    </p:spTree>
    <p:extLst>
      <p:ext uri="{BB962C8B-B14F-4D97-AF65-F5344CB8AC3E}">
        <p14:creationId xmlns:p14="http://schemas.microsoft.com/office/powerpoint/2010/main" val="40678729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8838B38-5FA4-19B5-1EED-3655A98535BE}"/>
              </a:ext>
            </a:extLst>
          </p:cNvPr>
          <p:cNvSpPr txBox="1"/>
          <p:nvPr/>
        </p:nvSpPr>
        <p:spPr>
          <a:xfrm>
            <a:off x="6657975" y="6104965"/>
            <a:ext cx="184731" cy="369332"/>
          </a:xfrm>
          <a:prstGeom prst="rect">
            <a:avLst/>
          </a:prstGeom>
          <a:solidFill>
            <a:srgbClr val="DCDCDC"/>
          </a:solidFill>
        </p:spPr>
        <p:txBody>
          <a:bodyPr wrap="none" rtlCol="0">
            <a:spAutoFit/>
          </a:bodyPr>
          <a:lstStyle/>
          <a:p>
            <a:endParaRPr lang="en-LT" dirty="0"/>
          </a:p>
        </p:txBody>
      </p:sp>
      <p:sp>
        <p:nvSpPr>
          <p:cNvPr id="9" name="Text Placeholder 5">
            <a:extLst>
              <a:ext uri="{FF2B5EF4-FFF2-40B4-BE49-F238E27FC236}">
                <a16:creationId xmlns:a16="http://schemas.microsoft.com/office/drawing/2014/main" id="{0C4843B8-05A9-CBE0-DACF-68E291030A7F}"/>
              </a:ext>
            </a:extLst>
          </p:cNvPr>
          <p:cNvSpPr>
            <a:spLocks noGrp="1"/>
          </p:cNvSpPr>
          <p:nvPr>
            <p:ph type="body" sz="quarter" idx="10"/>
          </p:nvPr>
        </p:nvSpPr>
        <p:spPr>
          <a:xfrm>
            <a:off x="604268" y="2549606"/>
            <a:ext cx="3483171" cy="1951892"/>
          </a:xfrm>
        </p:spPr>
        <p:txBody>
          <a:bodyPr/>
          <a:lstStyle/>
          <a:p>
            <a:r>
              <a:rPr lang="lt-LT" sz="1800" dirty="0">
                <a:latin typeface="DM Sans" pitchFamily="2" charset="-70"/>
              </a:rPr>
              <a:t>Kiekvienam projekto įgyvendinime dalyvaujančiam subjektui gali būti taikomi skirtingi informavimo, komunikacijos ir matomumo priemonių reikalavimai.</a:t>
            </a:r>
            <a:endParaRPr lang="en-US" sz="1800" dirty="0">
              <a:latin typeface="DM Sans" pitchFamily="2" charset="-70"/>
            </a:endParaRPr>
          </a:p>
        </p:txBody>
      </p:sp>
      <p:sp>
        <p:nvSpPr>
          <p:cNvPr id="16" name="Text Placeholder 5">
            <a:extLst>
              <a:ext uri="{FF2B5EF4-FFF2-40B4-BE49-F238E27FC236}">
                <a16:creationId xmlns:a16="http://schemas.microsoft.com/office/drawing/2014/main" id="{C246C615-17F7-1BF5-E445-665AE081DC61}"/>
              </a:ext>
            </a:extLst>
          </p:cNvPr>
          <p:cNvSpPr txBox="1">
            <a:spLocks/>
          </p:cNvSpPr>
          <p:nvPr/>
        </p:nvSpPr>
        <p:spPr>
          <a:xfrm>
            <a:off x="5266219" y="6315343"/>
            <a:ext cx="7092055" cy="192545"/>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000" dirty="0">
                <a:latin typeface="DM Sans" pitchFamily="2" charset="-70"/>
                <a:ea typeface="Calibri" panose="020F0502020204030204" pitchFamily="34" charset="0"/>
                <a:cs typeface="Times New Roman" panose="02020603050405020304" pitchFamily="18" charset="0"/>
              </a:rPr>
              <a:t>(</a:t>
            </a:r>
            <a:r>
              <a:rPr lang="en-US" sz="1000" dirty="0">
                <a:latin typeface="DM Sans" pitchFamily="2" charset="-70"/>
                <a:ea typeface="Calibri" panose="020F0502020204030204" pitchFamily="34" charset="0"/>
                <a:cs typeface="Times New Roman" panose="02020603050405020304" pitchFamily="18" charset="0"/>
              </a:rPr>
              <a:t>!) </a:t>
            </a:r>
            <a:r>
              <a:rPr lang="lt-LT" sz="1000" dirty="0">
                <a:latin typeface="DM Sans" pitchFamily="2" charset="-70"/>
                <a:ea typeface="Calibri" panose="020F0502020204030204" pitchFamily="34" charset="0"/>
                <a:cs typeface="Times New Roman" panose="02020603050405020304" pitchFamily="18" charset="0"/>
              </a:rPr>
              <a:t>JPPV atveju 20 d. d. terminas taikomas nuo informacijos apie atrankos rezultatus gavimo dienos;</a:t>
            </a:r>
          </a:p>
        </p:txBody>
      </p:sp>
      <p:sp>
        <p:nvSpPr>
          <p:cNvPr id="17" name="Text Placeholder 2">
            <a:extLst>
              <a:ext uri="{FF2B5EF4-FFF2-40B4-BE49-F238E27FC236}">
                <a16:creationId xmlns:a16="http://schemas.microsoft.com/office/drawing/2014/main" id="{85A5721F-D7C5-9B19-D922-2E034275B6C7}"/>
              </a:ext>
            </a:extLst>
          </p:cNvPr>
          <p:cNvSpPr>
            <a:spLocks noGrp="1"/>
          </p:cNvSpPr>
          <p:nvPr>
            <p:ph type="body" sz="quarter" idx="13"/>
          </p:nvPr>
        </p:nvSpPr>
        <p:spPr>
          <a:xfrm>
            <a:off x="684022" y="487078"/>
            <a:ext cx="3563512" cy="1003758"/>
          </a:xfrm>
        </p:spPr>
        <p:txBody>
          <a:bodyPr/>
          <a:lstStyle/>
          <a:p>
            <a:pPr algn="ctr"/>
            <a:r>
              <a:rPr lang="lt-LT" sz="3600" dirty="0"/>
              <a:t>Priemonių matrica </a:t>
            </a:r>
            <a:endParaRPr lang="en-LT" sz="3600" dirty="0"/>
          </a:p>
        </p:txBody>
      </p:sp>
      <p:pic>
        <p:nvPicPr>
          <p:cNvPr id="3" name="Picture 2">
            <a:extLst>
              <a:ext uri="{FF2B5EF4-FFF2-40B4-BE49-F238E27FC236}">
                <a16:creationId xmlns:a16="http://schemas.microsoft.com/office/drawing/2014/main" id="{52B40D24-AE7C-597F-7087-6B3A37405565}"/>
              </a:ext>
            </a:extLst>
          </p:cNvPr>
          <p:cNvPicPr>
            <a:picLocks noChangeAspect="1"/>
          </p:cNvPicPr>
          <p:nvPr/>
        </p:nvPicPr>
        <p:blipFill>
          <a:blip r:embed="rId3"/>
          <a:stretch>
            <a:fillRect/>
          </a:stretch>
        </p:blipFill>
        <p:spPr>
          <a:xfrm>
            <a:off x="4536432" y="409968"/>
            <a:ext cx="7519547" cy="5687568"/>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11009A18-877D-5FCF-8F1D-F1C7CB982B62}"/>
                  </a:ext>
                </a:extLst>
              </p14:cNvPr>
              <p14:cNvContentPartPr/>
              <p14:nvPr/>
            </p14:nvContentPartPr>
            <p14:xfrm>
              <a:off x="4590000" y="760464"/>
              <a:ext cx="360" cy="52920"/>
            </p14:xfrm>
          </p:contentPart>
        </mc:Choice>
        <mc:Fallback xmlns="">
          <p:pic>
            <p:nvPicPr>
              <p:cNvPr id="7" name="Ink 6">
                <a:extLst>
                  <a:ext uri="{FF2B5EF4-FFF2-40B4-BE49-F238E27FC236}">
                    <a16:creationId xmlns:a16="http://schemas.microsoft.com/office/drawing/2014/main" id="{11009A18-877D-5FCF-8F1D-F1C7CB982B62}"/>
                  </a:ext>
                </a:extLst>
              </p:cNvPr>
              <p:cNvPicPr/>
              <p:nvPr/>
            </p:nvPicPr>
            <p:blipFill>
              <a:blip r:embed="rId5"/>
              <a:stretch>
                <a:fillRect/>
              </a:stretch>
            </p:blipFill>
            <p:spPr>
              <a:xfrm>
                <a:off x="4500000" y="580824"/>
                <a:ext cx="18000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0553E673-2605-32DF-6D32-C6ED03F0F34D}"/>
                  </a:ext>
                </a:extLst>
              </p14:cNvPr>
              <p14:cNvContentPartPr/>
              <p14:nvPr/>
            </p14:nvContentPartPr>
            <p14:xfrm>
              <a:off x="4580280" y="419904"/>
              <a:ext cx="735840" cy="578160"/>
            </p14:xfrm>
          </p:contentPart>
        </mc:Choice>
        <mc:Fallback xmlns="">
          <p:pic>
            <p:nvPicPr>
              <p:cNvPr id="10" name="Ink 9">
                <a:extLst>
                  <a:ext uri="{FF2B5EF4-FFF2-40B4-BE49-F238E27FC236}">
                    <a16:creationId xmlns:a16="http://schemas.microsoft.com/office/drawing/2014/main" id="{0553E673-2605-32DF-6D32-C6ED03F0F34D}"/>
                  </a:ext>
                </a:extLst>
              </p:cNvPr>
              <p:cNvPicPr/>
              <p:nvPr/>
            </p:nvPicPr>
            <p:blipFill>
              <a:blip r:embed="rId7"/>
              <a:stretch>
                <a:fillRect/>
              </a:stretch>
            </p:blipFill>
            <p:spPr>
              <a:xfrm>
                <a:off x="4490640" y="239904"/>
                <a:ext cx="915480" cy="937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5C4611C0-6D01-77DD-7E64-22F845587C92}"/>
                  </a:ext>
                </a:extLst>
              </p14:cNvPr>
              <p14:cNvContentPartPr/>
              <p14:nvPr/>
            </p14:nvContentPartPr>
            <p14:xfrm>
              <a:off x="3510720" y="1435464"/>
              <a:ext cx="360" cy="360"/>
            </p14:xfrm>
          </p:contentPart>
        </mc:Choice>
        <mc:Fallback xmlns="">
          <p:pic>
            <p:nvPicPr>
              <p:cNvPr id="11" name="Ink 10">
                <a:extLst>
                  <a:ext uri="{FF2B5EF4-FFF2-40B4-BE49-F238E27FC236}">
                    <a16:creationId xmlns:a16="http://schemas.microsoft.com/office/drawing/2014/main" id="{5C4611C0-6D01-77DD-7E64-22F845587C92}"/>
                  </a:ext>
                </a:extLst>
              </p:cNvPr>
              <p:cNvPicPr/>
              <p:nvPr/>
            </p:nvPicPr>
            <p:blipFill>
              <a:blip r:embed="rId9"/>
              <a:stretch>
                <a:fillRect/>
              </a:stretch>
            </p:blipFill>
            <p:spPr>
              <a:xfrm>
                <a:off x="3421080" y="12554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C8F58430-8E6D-E098-39F2-965DDA5E2884}"/>
                  </a:ext>
                </a:extLst>
              </p14:cNvPr>
              <p14:cNvContentPartPr/>
              <p14:nvPr/>
            </p14:nvContentPartPr>
            <p14:xfrm>
              <a:off x="3510720" y="4882824"/>
              <a:ext cx="18720" cy="360"/>
            </p14:xfrm>
          </p:contentPart>
        </mc:Choice>
        <mc:Fallback xmlns="">
          <p:pic>
            <p:nvPicPr>
              <p:cNvPr id="12" name="Ink 11">
                <a:extLst>
                  <a:ext uri="{FF2B5EF4-FFF2-40B4-BE49-F238E27FC236}">
                    <a16:creationId xmlns:a16="http://schemas.microsoft.com/office/drawing/2014/main" id="{C8F58430-8E6D-E098-39F2-965DDA5E2884}"/>
                  </a:ext>
                </a:extLst>
              </p:cNvPr>
              <p:cNvPicPr/>
              <p:nvPr/>
            </p:nvPicPr>
            <p:blipFill>
              <a:blip r:embed="rId11"/>
              <a:stretch>
                <a:fillRect/>
              </a:stretch>
            </p:blipFill>
            <p:spPr>
              <a:xfrm>
                <a:off x="3421080" y="4702824"/>
                <a:ext cx="19836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9" name="Ink 18">
                <a:extLst>
                  <a:ext uri="{FF2B5EF4-FFF2-40B4-BE49-F238E27FC236}">
                    <a16:creationId xmlns:a16="http://schemas.microsoft.com/office/drawing/2014/main" id="{783B9120-1CA7-D6F4-703B-32388BFEC3D3}"/>
                  </a:ext>
                </a:extLst>
              </p14:cNvPr>
              <p14:cNvContentPartPr/>
              <p14:nvPr/>
            </p14:nvContentPartPr>
            <p14:xfrm>
              <a:off x="7808760" y="1069344"/>
              <a:ext cx="360" cy="360"/>
            </p14:xfrm>
          </p:contentPart>
        </mc:Choice>
        <mc:Fallback xmlns="">
          <p:pic>
            <p:nvPicPr>
              <p:cNvPr id="19" name="Ink 18">
                <a:extLst>
                  <a:ext uri="{FF2B5EF4-FFF2-40B4-BE49-F238E27FC236}">
                    <a16:creationId xmlns:a16="http://schemas.microsoft.com/office/drawing/2014/main" id="{783B9120-1CA7-D6F4-703B-32388BFEC3D3}"/>
                  </a:ext>
                </a:extLst>
              </p:cNvPr>
              <p:cNvPicPr/>
              <p:nvPr/>
            </p:nvPicPr>
            <p:blipFill>
              <a:blip r:embed="rId9"/>
              <a:stretch>
                <a:fillRect/>
              </a:stretch>
            </p:blipFill>
            <p:spPr>
              <a:xfrm>
                <a:off x="7718760" y="88970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F09F096B-4048-3690-7781-C8F89526F81F}"/>
                  </a:ext>
                </a:extLst>
              </p14:cNvPr>
              <p14:cNvContentPartPr/>
              <p14:nvPr/>
            </p14:nvContentPartPr>
            <p14:xfrm>
              <a:off x="7817760" y="537264"/>
              <a:ext cx="360" cy="20520"/>
            </p14:xfrm>
          </p:contentPart>
        </mc:Choice>
        <mc:Fallback xmlns="">
          <p:pic>
            <p:nvPicPr>
              <p:cNvPr id="20" name="Ink 19">
                <a:extLst>
                  <a:ext uri="{FF2B5EF4-FFF2-40B4-BE49-F238E27FC236}">
                    <a16:creationId xmlns:a16="http://schemas.microsoft.com/office/drawing/2014/main" id="{F09F096B-4048-3690-7781-C8F89526F81F}"/>
                  </a:ext>
                </a:extLst>
              </p:cNvPr>
              <p:cNvPicPr/>
              <p:nvPr/>
            </p:nvPicPr>
            <p:blipFill>
              <a:blip r:embed="rId14"/>
              <a:stretch>
                <a:fillRect/>
              </a:stretch>
            </p:blipFill>
            <p:spPr>
              <a:xfrm>
                <a:off x="7728120" y="357624"/>
                <a:ext cx="18000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k 20">
                <a:extLst>
                  <a:ext uri="{FF2B5EF4-FFF2-40B4-BE49-F238E27FC236}">
                    <a16:creationId xmlns:a16="http://schemas.microsoft.com/office/drawing/2014/main" id="{74A605D1-85BE-636A-DFFF-16523B7BF12C}"/>
                  </a:ext>
                </a:extLst>
              </p14:cNvPr>
              <p14:cNvContentPartPr/>
              <p14:nvPr/>
            </p14:nvContentPartPr>
            <p14:xfrm>
              <a:off x="7799760" y="456984"/>
              <a:ext cx="360" cy="360"/>
            </p14:xfrm>
          </p:contentPart>
        </mc:Choice>
        <mc:Fallback xmlns="">
          <p:pic>
            <p:nvPicPr>
              <p:cNvPr id="21" name="Ink 20">
                <a:extLst>
                  <a:ext uri="{FF2B5EF4-FFF2-40B4-BE49-F238E27FC236}">
                    <a16:creationId xmlns:a16="http://schemas.microsoft.com/office/drawing/2014/main" id="{74A605D1-85BE-636A-DFFF-16523B7BF12C}"/>
                  </a:ext>
                </a:extLst>
              </p:cNvPr>
              <p:cNvPicPr/>
              <p:nvPr/>
            </p:nvPicPr>
            <p:blipFill>
              <a:blip r:embed="rId9"/>
              <a:stretch>
                <a:fillRect/>
              </a:stretch>
            </p:blipFill>
            <p:spPr>
              <a:xfrm>
                <a:off x="7709760" y="27698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 name="Ink 22">
                <a:extLst>
                  <a:ext uri="{FF2B5EF4-FFF2-40B4-BE49-F238E27FC236}">
                    <a16:creationId xmlns:a16="http://schemas.microsoft.com/office/drawing/2014/main" id="{F9DAC217-7215-9CDA-4B9F-E3AB6D33E587}"/>
                  </a:ext>
                </a:extLst>
              </p14:cNvPr>
              <p14:cNvContentPartPr/>
              <p14:nvPr/>
            </p14:nvContentPartPr>
            <p14:xfrm>
              <a:off x="4078080" y="6263424"/>
              <a:ext cx="9360" cy="360"/>
            </p14:xfrm>
          </p:contentPart>
        </mc:Choice>
        <mc:Fallback xmlns="">
          <p:pic>
            <p:nvPicPr>
              <p:cNvPr id="23" name="Ink 22">
                <a:extLst>
                  <a:ext uri="{FF2B5EF4-FFF2-40B4-BE49-F238E27FC236}">
                    <a16:creationId xmlns:a16="http://schemas.microsoft.com/office/drawing/2014/main" id="{F9DAC217-7215-9CDA-4B9F-E3AB6D33E587}"/>
                  </a:ext>
                </a:extLst>
              </p:cNvPr>
              <p:cNvPicPr/>
              <p:nvPr/>
            </p:nvPicPr>
            <p:blipFill>
              <a:blip r:embed="rId17"/>
              <a:stretch>
                <a:fillRect/>
              </a:stretch>
            </p:blipFill>
            <p:spPr>
              <a:xfrm>
                <a:off x="3988080" y="6083784"/>
                <a:ext cx="189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4" name="Ink 23">
                <a:extLst>
                  <a:ext uri="{FF2B5EF4-FFF2-40B4-BE49-F238E27FC236}">
                    <a16:creationId xmlns:a16="http://schemas.microsoft.com/office/drawing/2014/main" id="{50485E37-534A-FD47-8F30-82789DCA4E38}"/>
                  </a:ext>
                </a:extLst>
              </p14:cNvPr>
              <p14:cNvContentPartPr/>
              <p14:nvPr/>
            </p14:nvContentPartPr>
            <p14:xfrm>
              <a:off x="3975480" y="6211944"/>
              <a:ext cx="48240" cy="15120"/>
            </p14:xfrm>
          </p:contentPart>
        </mc:Choice>
        <mc:Fallback xmlns="">
          <p:pic>
            <p:nvPicPr>
              <p:cNvPr id="24" name="Ink 23">
                <a:extLst>
                  <a:ext uri="{FF2B5EF4-FFF2-40B4-BE49-F238E27FC236}">
                    <a16:creationId xmlns:a16="http://schemas.microsoft.com/office/drawing/2014/main" id="{50485E37-534A-FD47-8F30-82789DCA4E38}"/>
                  </a:ext>
                </a:extLst>
              </p:cNvPr>
              <p:cNvPicPr/>
              <p:nvPr/>
            </p:nvPicPr>
            <p:blipFill>
              <a:blip r:embed="rId19"/>
              <a:stretch>
                <a:fillRect/>
              </a:stretch>
            </p:blipFill>
            <p:spPr>
              <a:xfrm>
                <a:off x="3885480" y="6032304"/>
                <a:ext cx="227880" cy="3747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5" name="Ink 24">
                <a:extLst>
                  <a:ext uri="{FF2B5EF4-FFF2-40B4-BE49-F238E27FC236}">
                    <a16:creationId xmlns:a16="http://schemas.microsoft.com/office/drawing/2014/main" id="{2F473F2D-AC97-98B7-2E72-C66879B58D61}"/>
                  </a:ext>
                </a:extLst>
              </p14:cNvPr>
              <p14:cNvContentPartPr/>
              <p14:nvPr/>
            </p14:nvContentPartPr>
            <p14:xfrm>
              <a:off x="4032000" y="5275944"/>
              <a:ext cx="360" cy="360"/>
            </p14:xfrm>
          </p:contentPart>
        </mc:Choice>
        <mc:Fallback xmlns="">
          <p:pic>
            <p:nvPicPr>
              <p:cNvPr id="25" name="Ink 24">
                <a:extLst>
                  <a:ext uri="{FF2B5EF4-FFF2-40B4-BE49-F238E27FC236}">
                    <a16:creationId xmlns:a16="http://schemas.microsoft.com/office/drawing/2014/main" id="{2F473F2D-AC97-98B7-2E72-C66879B58D61}"/>
                  </a:ext>
                </a:extLst>
              </p:cNvPr>
              <p:cNvPicPr/>
              <p:nvPr/>
            </p:nvPicPr>
            <p:blipFill>
              <a:blip r:embed="rId21"/>
              <a:stretch>
                <a:fillRect/>
              </a:stretch>
            </p:blipFill>
            <p:spPr>
              <a:xfrm>
                <a:off x="3942360" y="5095944"/>
                <a:ext cx="180000" cy="360000"/>
              </a:xfrm>
              <a:prstGeom prst="rect">
                <a:avLst/>
              </a:prstGeom>
            </p:spPr>
          </p:pic>
        </mc:Fallback>
      </mc:AlternateContent>
      <p:sp>
        <p:nvSpPr>
          <p:cNvPr id="15" name="Rectangle 14">
            <a:extLst>
              <a:ext uri="{FF2B5EF4-FFF2-40B4-BE49-F238E27FC236}">
                <a16:creationId xmlns:a16="http://schemas.microsoft.com/office/drawing/2014/main" id="{3D3DC2C4-2B24-0C9D-B9D9-29EC73C4E1C0}"/>
              </a:ext>
            </a:extLst>
          </p:cNvPr>
          <p:cNvSpPr/>
          <p:nvPr/>
        </p:nvSpPr>
        <p:spPr>
          <a:xfrm>
            <a:off x="7235392" y="444441"/>
            <a:ext cx="967105" cy="5617527"/>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Tree>
    <p:extLst>
      <p:ext uri="{BB962C8B-B14F-4D97-AF65-F5344CB8AC3E}">
        <p14:creationId xmlns:p14="http://schemas.microsoft.com/office/powerpoint/2010/main" val="106039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E1A4AB1-4028-64E0-B233-73EE2354C1D0}"/>
              </a:ext>
            </a:extLst>
          </p:cNvPr>
          <p:cNvPicPr>
            <a:picLocks noChangeAspect="1"/>
          </p:cNvPicPr>
          <p:nvPr/>
        </p:nvPicPr>
        <p:blipFill>
          <a:blip r:embed="rId3"/>
          <a:stretch>
            <a:fillRect/>
          </a:stretch>
        </p:blipFill>
        <p:spPr>
          <a:xfrm>
            <a:off x="447869" y="0"/>
            <a:ext cx="10850599" cy="6858000"/>
          </a:xfrm>
          <a:prstGeom prst="rect">
            <a:avLst/>
          </a:prstGeom>
        </p:spPr>
      </p:pic>
      <p:pic>
        <p:nvPicPr>
          <p:cNvPr id="14" name="Picture 13">
            <a:extLst>
              <a:ext uri="{FF2B5EF4-FFF2-40B4-BE49-F238E27FC236}">
                <a16:creationId xmlns:a16="http://schemas.microsoft.com/office/drawing/2014/main" id="{0963DC5B-9BB1-8A77-23BF-764ED0F859E6}"/>
              </a:ext>
            </a:extLst>
          </p:cNvPr>
          <p:cNvPicPr>
            <a:picLocks noChangeAspect="1"/>
          </p:cNvPicPr>
          <p:nvPr/>
        </p:nvPicPr>
        <p:blipFill>
          <a:blip r:embed="rId4"/>
          <a:stretch>
            <a:fillRect/>
          </a:stretch>
        </p:blipFill>
        <p:spPr>
          <a:xfrm>
            <a:off x="8287887" y="3672632"/>
            <a:ext cx="2862193" cy="1373140"/>
          </a:xfrm>
          <a:prstGeom prst="rect">
            <a:avLst/>
          </a:prstGeom>
        </p:spPr>
      </p:pic>
      <p:pic>
        <p:nvPicPr>
          <p:cNvPr id="15" name="Picture 14">
            <a:extLst>
              <a:ext uri="{FF2B5EF4-FFF2-40B4-BE49-F238E27FC236}">
                <a16:creationId xmlns:a16="http://schemas.microsoft.com/office/drawing/2014/main" id="{A428E2A2-B335-6120-BEF0-5C066FC0B38D}"/>
              </a:ext>
            </a:extLst>
          </p:cNvPr>
          <p:cNvPicPr>
            <a:picLocks noChangeAspect="1"/>
          </p:cNvPicPr>
          <p:nvPr/>
        </p:nvPicPr>
        <p:blipFill>
          <a:blip r:embed="rId4"/>
          <a:stretch>
            <a:fillRect/>
          </a:stretch>
        </p:blipFill>
        <p:spPr>
          <a:xfrm>
            <a:off x="8287887" y="5265316"/>
            <a:ext cx="2862193" cy="1373140"/>
          </a:xfrm>
          <a:prstGeom prst="rect">
            <a:avLst/>
          </a:prstGeom>
        </p:spPr>
      </p:pic>
      <p:sp>
        <p:nvSpPr>
          <p:cNvPr id="4" name="Rectangle 3">
            <a:extLst>
              <a:ext uri="{FF2B5EF4-FFF2-40B4-BE49-F238E27FC236}">
                <a16:creationId xmlns:a16="http://schemas.microsoft.com/office/drawing/2014/main" id="{C95FC96E-5F30-AE61-E116-2CF58F8D89A2}"/>
              </a:ext>
            </a:extLst>
          </p:cNvPr>
          <p:cNvSpPr/>
          <p:nvPr/>
        </p:nvSpPr>
        <p:spPr>
          <a:xfrm>
            <a:off x="447869" y="2526384"/>
            <a:ext cx="10850599" cy="1146248"/>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
        <p:nvSpPr>
          <p:cNvPr id="6" name="Rectangle 5">
            <a:extLst>
              <a:ext uri="{FF2B5EF4-FFF2-40B4-BE49-F238E27FC236}">
                <a16:creationId xmlns:a16="http://schemas.microsoft.com/office/drawing/2014/main" id="{1B5A9032-3C9A-F010-839B-D5E437901F56}"/>
              </a:ext>
            </a:extLst>
          </p:cNvPr>
          <p:cNvSpPr/>
          <p:nvPr/>
        </p:nvSpPr>
        <p:spPr>
          <a:xfrm>
            <a:off x="2531417" y="0"/>
            <a:ext cx="2936129" cy="3672632"/>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Tree>
    <p:extLst>
      <p:ext uri="{BB962C8B-B14F-4D97-AF65-F5344CB8AC3E}">
        <p14:creationId xmlns:p14="http://schemas.microsoft.com/office/powerpoint/2010/main" val="159345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14378" y="126502"/>
            <a:ext cx="4468332" cy="1952625"/>
          </a:xfrm>
        </p:spPr>
        <p:txBody>
          <a:bodyPr/>
          <a:lstStyle/>
          <a:p>
            <a:r>
              <a:rPr lang="lt-LT" sz="3600" dirty="0"/>
              <a:t>Atkreipkime dėmesį</a:t>
            </a:r>
            <a:endParaRPr lang="x-none" sz="3600" dirty="0"/>
          </a:p>
        </p:txBody>
      </p:sp>
      <p:sp>
        <p:nvSpPr>
          <p:cNvPr id="3" name="Text Placeholder 5">
            <a:extLst>
              <a:ext uri="{FF2B5EF4-FFF2-40B4-BE49-F238E27FC236}">
                <a16:creationId xmlns:a16="http://schemas.microsoft.com/office/drawing/2014/main" id="{A3071A04-941A-79B3-24FF-6205AE962CB6}"/>
              </a:ext>
            </a:extLst>
          </p:cNvPr>
          <p:cNvSpPr>
            <a:spLocks noGrp="1"/>
          </p:cNvSpPr>
          <p:nvPr>
            <p:ph type="body" sz="quarter" idx="10"/>
          </p:nvPr>
        </p:nvSpPr>
        <p:spPr>
          <a:xfrm>
            <a:off x="1244997" y="647217"/>
            <a:ext cx="5064294" cy="1951892"/>
          </a:xfrm>
        </p:spPr>
        <p:txBody>
          <a:bodyPr/>
          <a:lstStyle/>
          <a:p>
            <a:pPr marL="285750" indent="-285750">
              <a:buFontTx/>
              <a:buChar char="-"/>
            </a:pPr>
            <a:r>
              <a:rPr lang="lt-LT" sz="1600" dirty="0"/>
              <a:t>Nebėra laikinųjų informacinių stendų ar lentelių. Iš karto - nuolatinis</a:t>
            </a:r>
            <a:r>
              <a:rPr lang="lt-LT" sz="1600" b="1" dirty="0"/>
              <a:t>.</a:t>
            </a:r>
          </a:p>
          <a:p>
            <a:pPr marL="285750" indent="-285750">
              <a:buFontTx/>
              <a:buChar char="-"/>
            </a:pPr>
            <a:r>
              <a:rPr lang="lt-LT" sz="1600" dirty="0"/>
              <a:t>Lentelė ir stendas turi būti patvarūs, ilgaamžiai bei atsparūs įvairioms oro sąlygoms. Jei kabinama patalpų viduje, tuomet gali būti pagaminta iš tokių medžiagų, kurios tinka šių patalpų specifikai.</a:t>
            </a:r>
          </a:p>
          <a:p>
            <a:pPr marL="285750" indent="-285750">
              <a:buFontTx/>
              <a:buChar char="-"/>
            </a:pPr>
            <a:r>
              <a:rPr lang="lt-LT" sz="1600" dirty="0"/>
              <a:t>Stendo ir lentelės dydžiai yra tik rekomendaciniai.</a:t>
            </a:r>
          </a:p>
          <a:p>
            <a:pPr marL="285750" indent="-285750">
              <a:buFontTx/>
              <a:buChar char="-"/>
            </a:pPr>
            <a:r>
              <a:rPr lang="lt-LT" sz="1600" dirty="0"/>
              <a:t>Jei rengiame plakatus ar  stendus, tai galite naudoti savo </a:t>
            </a:r>
            <a:r>
              <a:rPr lang="lt-LT" sz="1600" dirty="0" err="1"/>
              <a:t>vizualą</a:t>
            </a:r>
            <a:r>
              <a:rPr lang="lt-LT" sz="1600" dirty="0"/>
              <a:t> (nuotrauką, koliažą ar pan.), bet jis turi būti originalus.</a:t>
            </a:r>
          </a:p>
          <a:p>
            <a:pPr marL="285750" indent="-285750">
              <a:buFontTx/>
              <a:buChar char="-"/>
            </a:pPr>
            <a:r>
              <a:rPr lang="lt-LT" sz="1600" dirty="0"/>
              <a:t>Skiriasi ženklinimas (ES logotipai su skirtingais teiginiais, priklausomai nuo finansavimo šaltinio)</a:t>
            </a:r>
          </a:p>
          <a:p>
            <a:pPr marL="285750" indent="-285750">
              <a:buFontTx/>
              <a:buChar char="-"/>
            </a:pPr>
            <a:r>
              <a:rPr lang="lt-LT" sz="1600" dirty="0"/>
              <a:t>Naudokitės e-maketų kūrimo įrankiu</a:t>
            </a:r>
          </a:p>
          <a:p>
            <a:pPr marL="285750" indent="-285750">
              <a:buFontTx/>
              <a:buChar char="-"/>
            </a:pPr>
            <a:r>
              <a:rPr lang="lt-LT" sz="1600" b="1" u="sng" dirty="0"/>
              <a:t>Visa naujausia informacija ir rekomendacijos yra </a:t>
            </a:r>
            <a:r>
              <a:rPr lang="lt-LT" sz="1600" b="1" u="sng" dirty="0" err="1"/>
              <a:t>esinvesticijos.lt</a:t>
            </a:r>
            <a:r>
              <a:rPr lang="lt-LT" sz="1600" b="1" u="sng" dirty="0"/>
              <a:t> skiltyje „Viešinimas“</a:t>
            </a:r>
          </a:p>
        </p:txBody>
      </p:sp>
      <p:pic>
        <p:nvPicPr>
          <p:cNvPr id="6" name="Picture 5">
            <a:extLst>
              <a:ext uri="{FF2B5EF4-FFF2-40B4-BE49-F238E27FC236}">
                <a16:creationId xmlns:a16="http://schemas.microsoft.com/office/drawing/2014/main" id="{6F64C6A1-88E1-C226-AC7B-B0CB37EBD6B8}"/>
              </a:ext>
            </a:extLst>
          </p:cNvPr>
          <p:cNvPicPr>
            <a:picLocks noChangeAspect="1"/>
          </p:cNvPicPr>
          <p:nvPr/>
        </p:nvPicPr>
        <p:blipFill>
          <a:blip r:embed="rId3"/>
          <a:stretch>
            <a:fillRect/>
          </a:stretch>
        </p:blipFill>
        <p:spPr>
          <a:xfrm>
            <a:off x="6309291" y="0"/>
            <a:ext cx="5882709" cy="6858000"/>
          </a:xfrm>
          <a:prstGeom prst="rect">
            <a:avLst/>
          </a:prstGeom>
        </p:spPr>
      </p:pic>
    </p:spTree>
    <p:extLst>
      <p:ext uri="{BB962C8B-B14F-4D97-AF65-F5344CB8AC3E}">
        <p14:creationId xmlns:p14="http://schemas.microsoft.com/office/powerpoint/2010/main" val="25864178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FCE8-6CFC-4A75-463D-AD9CE774D9AA}"/>
            </a:ext>
          </a:extLst>
        </p:cNvPr>
        <p:cNvGrpSpPr/>
        <p:nvPr/>
      </p:nvGrpSpPr>
      <p:grpSpPr>
        <a:xfrm>
          <a:off x="0" y="0"/>
          <a:ext cx="0" cy="0"/>
          <a:chOff x="0" y="0"/>
          <a:chExt cx="0" cy="0"/>
        </a:xfrm>
      </p:grpSpPr>
      <p:sp>
        <p:nvSpPr>
          <p:cNvPr id="3" name="Text Placeholder 5">
            <a:extLst>
              <a:ext uri="{FF2B5EF4-FFF2-40B4-BE49-F238E27FC236}">
                <a16:creationId xmlns:a16="http://schemas.microsoft.com/office/drawing/2014/main" id="{64D37E4E-CD4C-4826-A348-82A574A9E4B7}"/>
              </a:ext>
            </a:extLst>
          </p:cNvPr>
          <p:cNvSpPr>
            <a:spLocks noGrp="1"/>
          </p:cNvSpPr>
          <p:nvPr>
            <p:ph type="body" sz="quarter" idx="10"/>
          </p:nvPr>
        </p:nvSpPr>
        <p:spPr>
          <a:xfrm>
            <a:off x="3523104" y="874896"/>
            <a:ext cx="8479080" cy="1951892"/>
          </a:xfrm>
        </p:spPr>
        <p:txBody>
          <a:bodyPr/>
          <a:lstStyle/>
          <a:p>
            <a:pPr marL="285750" indent="-285750">
              <a:lnSpc>
                <a:spcPct val="100000"/>
              </a:lnSpc>
              <a:buFontTx/>
              <a:buChar char="-"/>
            </a:pPr>
            <a:r>
              <a:rPr lang="lt-LT" sz="1300" dirty="0"/>
              <a:t>Kokias svetainės nuorodas dėti plakate ir lentelėje: vykdytojo, </a:t>
            </a:r>
            <a:r>
              <a:rPr lang="lt-LT" sz="1300" dirty="0" err="1"/>
              <a:t>esinvesticijos.lt</a:t>
            </a:r>
            <a:r>
              <a:rPr lang="lt-LT" sz="1300" dirty="0"/>
              <a:t> ar ten kur aprašytas projektas?</a:t>
            </a:r>
          </a:p>
          <a:p>
            <a:pPr marL="285750" indent="-285750">
              <a:lnSpc>
                <a:spcPct val="100000"/>
              </a:lnSpc>
              <a:buFontTx/>
              <a:buChar char="-"/>
            </a:pPr>
            <a:r>
              <a:rPr lang="lt-LT" sz="1300" dirty="0"/>
              <a:t>Ar aprašymas tinklapyje būtinai turi būti polapyje?</a:t>
            </a:r>
          </a:p>
          <a:p>
            <a:pPr marL="285750" indent="-285750">
              <a:lnSpc>
                <a:spcPct val="100000"/>
              </a:lnSpc>
              <a:buFontTx/>
              <a:buChar char="-"/>
            </a:pPr>
            <a:r>
              <a:rPr lang="lt-LT" sz="1300" dirty="0"/>
              <a:t>Ar galima dėti nuotraukas iš atvirų interneto šaltinių?</a:t>
            </a:r>
          </a:p>
          <a:p>
            <a:pPr marL="285750" indent="-285750">
              <a:lnSpc>
                <a:spcPct val="100000"/>
              </a:lnSpc>
              <a:buFontTx/>
              <a:buChar char="-"/>
            </a:pPr>
            <a:r>
              <a:rPr lang="lt-LT" sz="1300" dirty="0"/>
              <a:t>Ar pakanka </a:t>
            </a:r>
            <a:r>
              <a:rPr lang="lt-LT" sz="1300" dirty="0" err="1"/>
              <a:t>soc</a:t>
            </a:r>
            <a:r>
              <a:rPr lang="lt-LT" sz="1300" dirty="0"/>
              <a:t>. žinutėje rašyti, kad projektas finansuojamas ES lėšomis?</a:t>
            </a:r>
          </a:p>
          <a:p>
            <a:pPr marL="285750" indent="-285750">
              <a:lnSpc>
                <a:spcPct val="100000"/>
              </a:lnSpc>
              <a:buFontTx/>
              <a:buChar char="-"/>
            </a:pPr>
            <a:r>
              <a:rPr lang="lt-LT" sz="1300" dirty="0"/>
              <a:t>Ar galima rašyti pranešimus ir aprašymą angliškai?</a:t>
            </a:r>
          </a:p>
          <a:p>
            <a:pPr marL="285750" indent="-285750">
              <a:lnSpc>
                <a:spcPct val="100000"/>
              </a:lnSpc>
              <a:buFontTx/>
              <a:buChar char="-"/>
            </a:pPr>
            <a:r>
              <a:rPr lang="lt-LT" sz="1300" dirty="0"/>
              <a:t>Jei finansavimo sutartyje nurodytos kitos viešinimo priemonės ar jos privalomos?</a:t>
            </a:r>
          </a:p>
          <a:p>
            <a:pPr marL="285750" indent="-285750">
              <a:lnSpc>
                <a:spcPct val="100000"/>
              </a:lnSpc>
              <a:buFontTx/>
              <a:buChar char="-"/>
            </a:pPr>
            <a:r>
              <a:rPr lang="lt-LT" sz="1300" dirty="0"/>
              <a:t>Koks turi būti stendų/lentelių/plakatų dydis?</a:t>
            </a:r>
          </a:p>
          <a:p>
            <a:pPr marL="285750" indent="-285750">
              <a:lnSpc>
                <a:spcPct val="100000"/>
              </a:lnSpc>
              <a:buFontTx/>
              <a:buChar char="-"/>
            </a:pPr>
            <a:r>
              <a:rPr lang="lt-LT" sz="1300" dirty="0"/>
              <a:t>Ar plakate/stende/lentelėje projekto pavadinimas turi sutapti su projekto įgyvendinimo plane nurodytu pavadinimu?</a:t>
            </a:r>
          </a:p>
          <a:p>
            <a:pPr marL="285750" indent="-285750">
              <a:lnSpc>
                <a:spcPct val="100000"/>
              </a:lnSpc>
              <a:buFontTx/>
              <a:buChar char="-"/>
            </a:pPr>
            <a:r>
              <a:rPr lang="lt-LT" sz="1300" dirty="0"/>
              <a:t>Ar būtinai plakatas/stendas/lentelė turi būti sukurti su e-įrankiu?</a:t>
            </a:r>
          </a:p>
          <a:p>
            <a:pPr marL="285750" indent="-285750">
              <a:lnSpc>
                <a:spcPct val="100000"/>
              </a:lnSpc>
              <a:buFontTx/>
              <a:buChar char="-"/>
            </a:pPr>
            <a:r>
              <a:rPr lang="lt-LT" sz="1300" dirty="0"/>
              <a:t>Ar ant kitų reklaminių plakatų reikia dėti ES emblemas?</a:t>
            </a:r>
          </a:p>
          <a:p>
            <a:pPr marL="285750" indent="-285750">
              <a:lnSpc>
                <a:spcPct val="100000"/>
              </a:lnSpc>
              <a:buFontTx/>
              <a:buChar char="-"/>
            </a:pPr>
            <a:r>
              <a:rPr lang="lt-LT" sz="1300" dirty="0"/>
              <a:t>Kas bus jei viešinimas bus atliktas pavėluotai arba netinkamai?</a:t>
            </a:r>
          </a:p>
          <a:p>
            <a:pPr marL="285750" indent="-285750">
              <a:lnSpc>
                <a:spcPct val="100000"/>
              </a:lnSpc>
              <a:buFontTx/>
              <a:buChar char="-"/>
            </a:pPr>
            <a:r>
              <a:rPr lang="lt-LT" sz="1300" dirty="0"/>
              <a:t>Kur parašyta, kad reikia laikytis stiliaus knygos ar komunikacijos vadovo rekomendacijų?</a:t>
            </a:r>
          </a:p>
          <a:p>
            <a:pPr marL="285750" indent="-285750">
              <a:lnSpc>
                <a:spcPct val="100000"/>
              </a:lnSpc>
              <a:buFontTx/>
              <a:buChar char="-"/>
            </a:pPr>
            <a:r>
              <a:rPr lang="lt-LT" sz="1300" dirty="0"/>
              <a:t>Kaip reikėtų elgtis, kai projekto įgyvendinimo eigoje keičiasi projektų finansavimo sąlygos?</a:t>
            </a:r>
          </a:p>
          <a:p>
            <a:pPr marL="285750" indent="-285750">
              <a:lnSpc>
                <a:spcPct val="100000"/>
              </a:lnSpc>
              <a:buFontTx/>
              <a:buChar char="-"/>
            </a:pPr>
            <a:r>
              <a:rPr lang="lt-LT" sz="1300" dirty="0"/>
              <a:t>Ar pradinis viešinimo reikalavimas jau pilnai įvykdytas, jei informacija </a:t>
            </a:r>
            <a:r>
              <a:rPr lang="lt-LT" sz="1300" dirty="0" err="1"/>
              <a:t>soc</a:t>
            </a:r>
            <a:r>
              <a:rPr lang="lt-LT" sz="1300" dirty="0"/>
              <a:t>. tinkle buvo paskelbta laiku projekto pradžioje, tačiau pasikeitus aplinkybėms ji neatnaujinama? </a:t>
            </a:r>
          </a:p>
          <a:p>
            <a:pPr marL="285750" indent="-285750">
              <a:buFontTx/>
              <a:buChar char="-"/>
            </a:pPr>
            <a:endParaRPr lang="lt-LT" sz="1600" dirty="0"/>
          </a:p>
          <a:p>
            <a:pPr marL="285750" indent="-285750">
              <a:buFontTx/>
              <a:buChar char="-"/>
            </a:pPr>
            <a:endParaRPr lang="lt-LT" sz="1600" dirty="0"/>
          </a:p>
          <a:p>
            <a:pPr marL="285750" indent="-285750">
              <a:buFontTx/>
              <a:buChar char="-"/>
            </a:pPr>
            <a:endParaRPr lang="lt-LT" sz="1600" dirty="0"/>
          </a:p>
          <a:p>
            <a:pPr marL="285750" indent="-285750">
              <a:buFontTx/>
              <a:buChar char="-"/>
            </a:pPr>
            <a:endParaRPr lang="lt-LT" sz="1600" dirty="0"/>
          </a:p>
          <a:p>
            <a:pPr marL="285750" indent="-285750">
              <a:buFontTx/>
              <a:buChar char="-"/>
            </a:pPr>
            <a:endParaRPr lang="lt-LT" sz="1600" b="1" u="sng" dirty="0"/>
          </a:p>
        </p:txBody>
      </p:sp>
      <p:sp>
        <p:nvSpPr>
          <p:cNvPr id="2" name="Text Placeholder 2">
            <a:extLst>
              <a:ext uri="{FF2B5EF4-FFF2-40B4-BE49-F238E27FC236}">
                <a16:creationId xmlns:a16="http://schemas.microsoft.com/office/drawing/2014/main" id="{EC2ECAEE-C9A1-9F42-DA8D-17B3E567AD84}"/>
              </a:ext>
            </a:extLst>
          </p:cNvPr>
          <p:cNvSpPr>
            <a:spLocks noGrp="1"/>
          </p:cNvSpPr>
          <p:nvPr>
            <p:ph type="body" sz="quarter" idx="13"/>
          </p:nvPr>
        </p:nvSpPr>
        <p:spPr>
          <a:xfrm>
            <a:off x="4039930" y="120181"/>
            <a:ext cx="4112140" cy="548887"/>
          </a:xfrm>
        </p:spPr>
        <p:txBody>
          <a:bodyPr/>
          <a:lstStyle/>
          <a:p>
            <a:r>
              <a:rPr lang="lt-LT" sz="3600" dirty="0"/>
              <a:t>DAŽNI KLAUSIMAI</a:t>
            </a:r>
            <a:endParaRPr lang="x-none" sz="3600" dirty="0"/>
          </a:p>
        </p:txBody>
      </p:sp>
      <p:pic>
        <p:nvPicPr>
          <p:cNvPr id="2050" name="Picture 2" descr="To Get the Most Out of Your Team, Ask Better Questions - Business HorsePower">
            <a:extLst>
              <a:ext uri="{FF2B5EF4-FFF2-40B4-BE49-F238E27FC236}">
                <a16:creationId xmlns:a16="http://schemas.microsoft.com/office/drawing/2014/main" id="{FD106532-72BF-F5EA-24F8-AC99D3691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494" y="1414299"/>
            <a:ext cx="5119852" cy="5119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90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5325F-14DA-C5DD-CB45-3EA4936E0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A4099-CEB5-68D1-A8C5-1C68206475A8}"/>
              </a:ext>
            </a:extLst>
          </p:cNvPr>
          <p:cNvSpPr>
            <a:spLocks noGrp="1"/>
          </p:cNvSpPr>
          <p:nvPr>
            <p:ph type="title"/>
          </p:nvPr>
        </p:nvSpPr>
        <p:spPr>
          <a:xfrm>
            <a:off x="2144528" y="2847924"/>
            <a:ext cx="8602916" cy="934949"/>
          </a:xfrm>
        </p:spPr>
        <p:txBody>
          <a:bodyPr/>
          <a:lstStyle/>
          <a:p>
            <a:r>
              <a:rPr lang="lt-LT" dirty="0"/>
              <a:t>Kaip nereiktų daryti...</a:t>
            </a:r>
            <a:endParaRPr lang="x-none" dirty="0"/>
          </a:p>
        </p:txBody>
      </p:sp>
    </p:spTree>
    <p:extLst>
      <p:ext uri="{BB962C8B-B14F-4D97-AF65-F5344CB8AC3E}">
        <p14:creationId xmlns:p14="http://schemas.microsoft.com/office/powerpoint/2010/main" val="358941296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9BE81071-154D-81DA-1AC7-459105C678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74" b="14140"/>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716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B4AEAD-276E-BADD-B1D7-7397189DB4EB}"/>
              </a:ext>
            </a:extLst>
          </p:cNvPr>
          <p:cNvSpPr>
            <a:spLocks noGrp="1"/>
          </p:cNvSpPr>
          <p:nvPr>
            <p:ph type="body" sz="quarter" idx="10"/>
          </p:nvPr>
        </p:nvSpPr>
        <p:spPr>
          <a:xfrm>
            <a:off x="412961" y="1934193"/>
            <a:ext cx="11415245" cy="2689784"/>
          </a:xfrm>
        </p:spPr>
        <p:txBody>
          <a:bodyPr/>
          <a:lstStyle/>
          <a:p>
            <a:pPr marL="285750" indent="-285750" algn="just">
              <a:buFont typeface="Arial" panose="020B0604020202020204" pitchFamily="34" charset="0"/>
              <a:buChar char="•"/>
            </a:pPr>
            <a:r>
              <a:rPr lang="lt-LT" sz="1600" dirty="0"/>
              <a:t>Gairių 2.11 punktas - ne vėliau kaip per 6 mėnesius nuo projekto sutarties pasirašymo dienos (jei pareiškėjui priklauso žemės sklypas (-ai) nuosavybės, nuomos ar panaudos teise PĮP pateikimo metu) arba ne vėliau kaip per 12 mėnesių nuo projekto sutarties pasirašymo dienos (jei pareiškėjui nepriklauso žemės sklypas (-ai) nuosavybės, nuomos ar panaudos teise PĮP pateikimo metu), vadovaudamasis Lietuvos Respublikos planuojamos ūkinės veiklos poveikio aplinkai vertinimo įstatymu, pareiškėjas turi atlikti  atrankos dėl poveikio aplinkai vertinimą ir (ar) poveikio aplinkai vertinimo procedūras ir pateikti administruojančiajai institucijai atsakingos institucijos priimtą atrankos dėl poveikio aplinkai vertinimo išvadą ar sprendimą dėl planuojamos ūkinės veiklos poveikio aplinkai vertinimo (jeigu taikoma);</a:t>
            </a:r>
          </a:p>
          <a:p>
            <a:pPr marL="285750" indent="-285750" algn="just">
              <a:buFont typeface="Arial" panose="020B0604020202020204" pitchFamily="34" charset="0"/>
              <a:buChar char="•"/>
            </a:pPr>
            <a:r>
              <a:rPr lang="lt-LT" sz="1600" dirty="0"/>
              <a:t>Netinkamos išlaidos – išdalinimo paslauga;</a:t>
            </a:r>
          </a:p>
          <a:p>
            <a:pPr marL="285750" indent="-285750" algn="just">
              <a:buFont typeface="Arial" panose="020B0604020202020204" pitchFamily="34" charset="0"/>
              <a:buChar char="•"/>
            </a:pPr>
            <a:r>
              <a:rPr lang="lt-LT" sz="1600" dirty="0"/>
              <a:t>Nuo 2026 m. balandžio 1 d. atnaujinti supaprastintai apmokamų išlaidų dydžiai. Galiojanti versija Nr. 5. Aktualu tik planuojamiems projektams, </a:t>
            </a:r>
            <a:r>
              <a:rPr lang="lt-LT" sz="1600" dirty="0" err="1"/>
              <a:t>t.y</a:t>
            </a:r>
            <a:r>
              <a:rPr lang="lt-LT" sz="1600" dirty="0"/>
              <a:t>. PĮP, kurie dar nėra pateikti.</a:t>
            </a:r>
          </a:p>
          <a:p>
            <a:endParaRPr lang="lt-LT" dirty="0"/>
          </a:p>
        </p:txBody>
      </p:sp>
      <p:sp>
        <p:nvSpPr>
          <p:cNvPr id="3" name="Text Placeholder 2">
            <a:extLst>
              <a:ext uri="{FF2B5EF4-FFF2-40B4-BE49-F238E27FC236}">
                <a16:creationId xmlns:a16="http://schemas.microsoft.com/office/drawing/2014/main" id="{897CE043-8A9E-3367-644A-BE4BF89E1F0C}"/>
              </a:ext>
            </a:extLst>
          </p:cNvPr>
          <p:cNvSpPr>
            <a:spLocks noGrp="1"/>
          </p:cNvSpPr>
          <p:nvPr>
            <p:ph type="body" sz="quarter" idx="13"/>
          </p:nvPr>
        </p:nvSpPr>
        <p:spPr>
          <a:xfrm>
            <a:off x="1416049" y="476251"/>
            <a:ext cx="9507590" cy="1003758"/>
          </a:xfrm>
        </p:spPr>
        <p:txBody>
          <a:bodyPr/>
          <a:lstStyle/>
          <a:p>
            <a:pPr algn="ctr"/>
            <a:r>
              <a:rPr lang="lt-LT" sz="2800" dirty="0"/>
              <a:t>Į ką privalu atkreipti dėmesį (2)</a:t>
            </a:r>
          </a:p>
          <a:p>
            <a:pPr algn="ctr"/>
            <a:endParaRPr lang="lt-LT" sz="2800" dirty="0"/>
          </a:p>
        </p:txBody>
      </p:sp>
    </p:spTree>
    <p:extLst>
      <p:ext uri="{BB962C8B-B14F-4D97-AF65-F5344CB8AC3E}">
        <p14:creationId xmlns:p14="http://schemas.microsoft.com/office/powerpoint/2010/main" val="355484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nstruction site with cranes&#10;&#10;Description automatically generated with low confidence">
            <a:extLst>
              <a:ext uri="{FF2B5EF4-FFF2-40B4-BE49-F238E27FC236}">
                <a16:creationId xmlns:a16="http://schemas.microsoft.com/office/drawing/2014/main" id="{E69DE09E-0DD6-3099-B109-3C147E09655F}"/>
              </a:ext>
            </a:extLst>
          </p:cNvPr>
          <p:cNvPicPr>
            <a:picLocks noChangeAspect="1"/>
          </p:cNvPicPr>
          <p:nvPr/>
        </p:nvPicPr>
        <p:blipFill rotWithShape="1">
          <a:blip r:embed="rId3"/>
          <a:srcRect t="6625" b="17885"/>
          <a:stretch/>
        </p:blipFill>
        <p:spPr>
          <a:xfrm>
            <a:off x="20" y="1282"/>
            <a:ext cx="12191980" cy="6856718"/>
          </a:xfrm>
          <a:prstGeom prst="rect">
            <a:avLst/>
          </a:prstGeom>
        </p:spPr>
      </p:pic>
    </p:spTree>
    <p:extLst>
      <p:ext uri="{BB962C8B-B14F-4D97-AF65-F5344CB8AC3E}">
        <p14:creationId xmlns:p14="http://schemas.microsoft.com/office/powerpoint/2010/main" val="14330352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A76F0-D082-393B-BA1C-D41D286ECD3E}"/>
            </a:ext>
          </a:extLst>
        </p:cNvPr>
        <p:cNvGrpSpPr/>
        <p:nvPr/>
      </p:nvGrpSpPr>
      <p:grpSpPr>
        <a:xfrm>
          <a:off x="0" y="0"/>
          <a:ext cx="0" cy="0"/>
          <a:chOff x="0" y="0"/>
          <a:chExt cx="0" cy="0"/>
        </a:xfrm>
      </p:grpSpPr>
      <p:pic>
        <p:nvPicPr>
          <p:cNvPr id="11" name="Picture 10" descr="A group of papers on a cork board&#10;&#10;Description automatically generated">
            <a:extLst>
              <a:ext uri="{FF2B5EF4-FFF2-40B4-BE49-F238E27FC236}">
                <a16:creationId xmlns:a16="http://schemas.microsoft.com/office/drawing/2014/main" id="{EFB9F2B0-CC9C-3326-A235-F55DF86BD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0688" y="1814829"/>
            <a:ext cx="4183494" cy="3137619"/>
          </a:xfrm>
          <a:prstGeom prst="rect">
            <a:avLst/>
          </a:prstGeom>
        </p:spPr>
      </p:pic>
      <p:sp>
        <p:nvSpPr>
          <p:cNvPr id="8" name="Text Placeholder 5">
            <a:extLst>
              <a:ext uri="{FF2B5EF4-FFF2-40B4-BE49-F238E27FC236}">
                <a16:creationId xmlns:a16="http://schemas.microsoft.com/office/drawing/2014/main" id="{E103AB9A-A8B2-EF77-2B33-244035136918}"/>
              </a:ext>
            </a:extLst>
          </p:cNvPr>
          <p:cNvSpPr txBox="1">
            <a:spLocks/>
          </p:cNvSpPr>
          <p:nvPr/>
        </p:nvSpPr>
        <p:spPr>
          <a:xfrm>
            <a:off x="429985" y="5911154"/>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Viskas sugrūsta į  vieną skelbimų lentą</a:t>
            </a:r>
            <a:endParaRPr lang="x-none" dirty="0"/>
          </a:p>
        </p:txBody>
      </p:sp>
      <p:sp>
        <p:nvSpPr>
          <p:cNvPr id="9" name="Text Placeholder 5">
            <a:extLst>
              <a:ext uri="{FF2B5EF4-FFF2-40B4-BE49-F238E27FC236}">
                <a16:creationId xmlns:a16="http://schemas.microsoft.com/office/drawing/2014/main" id="{7A037D09-D116-68AF-9140-C68CA931ABE0}"/>
              </a:ext>
            </a:extLst>
          </p:cNvPr>
          <p:cNvSpPr txBox="1">
            <a:spLocks/>
          </p:cNvSpPr>
          <p:nvPr/>
        </p:nvSpPr>
        <p:spPr>
          <a:xfrm>
            <a:off x="8681661" y="5911154"/>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Stendas/lentelė turi būti stacionarūs</a:t>
            </a:r>
            <a:endParaRPr lang="x-none" dirty="0"/>
          </a:p>
        </p:txBody>
      </p:sp>
      <p:pic>
        <p:nvPicPr>
          <p:cNvPr id="4" name="Picture 3">
            <a:extLst>
              <a:ext uri="{FF2B5EF4-FFF2-40B4-BE49-F238E27FC236}">
                <a16:creationId xmlns:a16="http://schemas.microsoft.com/office/drawing/2014/main" id="{54F856D0-61DF-5759-05CF-5FD677979C17}"/>
              </a:ext>
            </a:extLst>
          </p:cNvPr>
          <p:cNvPicPr>
            <a:picLocks noChangeAspect="1"/>
          </p:cNvPicPr>
          <p:nvPr/>
        </p:nvPicPr>
        <p:blipFill>
          <a:blip r:embed="rId4"/>
          <a:stretch>
            <a:fillRect/>
          </a:stretch>
        </p:blipFill>
        <p:spPr>
          <a:xfrm>
            <a:off x="8389856" y="1233092"/>
            <a:ext cx="3329895" cy="4242293"/>
          </a:xfrm>
          <a:prstGeom prst="rect">
            <a:avLst/>
          </a:prstGeom>
        </p:spPr>
      </p:pic>
      <p:pic>
        <p:nvPicPr>
          <p:cNvPr id="7" name="Picture 6">
            <a:extLst>
              <a:ext uri="{FF2B5EF4-FFF2-40B4-BE49-F238E27FC236}">
                <a16:creationId xmlns:a16="http://schemas.microsoft.com/office/drawing/2014/main" id="{E65B0DFC-2AA8-EA70-A746-D7DB414AB6FA}"/>
              </a:ext>
            </a:extLst>
          </p:cNvPr>
          <p:cNvPicPr>
            <a:picLocks noChangeAspect="1"/>
          </p:cNvPicPr>
          <p:nvPr/>
        </p:nvPicPr>
        <p:blipFill>
          <a:blip r:embed="rId5"/>
          <a:stretch>
            <a:fillRect/>
          </a:stretch>
        </p:blipFill>
        <p:spPr>
          <a:xfrm>
            <a:off x="3970754" y="1249588"/>
            <a:ext cx="4058216" cy="4225797"/>
          </a:xfrm>
          <a:prstGeom prst="rect">
            <a:avLst/>
          </a:prstGeom>
        </p:spPr>
      </p:pic>
      <p:sp>
        <p:nvSpPr>
          <p:cNvPr id="10" name="Text Placeholder 5">
            <a:extLst>
              <a:ext uri="{FF2B5EF4-FFF2-40B4-BE49-F238E27FC236}">
                <a16:creationId xmlns:a16="http://schemas.microsoft.com/office/drawing/2014/main" id="{426C3098-4EBF-8DFD-B9A7-EA147BB4C230}"/>
              </a:ext>
            </a:extLst>
          </p:cNvPr>
          <p:cNvSpPr txBox="1">
            <a:spLocks/>
          </p:cNvSpPr>
          <p:nvPr/>
        </p:nvSpPr>
        <p:spPr>
          <a:xfrm>
            <a:off x="4407408" y="5911154"/>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Savarankiškai susigalvotas logotipas</a:t>
            </a:r>
            <a:endParaRPr lang="x-none" dirty="0"/>
          </a:p>
        </p:txBody>
      </p:sp>
    </p:spTree>
    <p:extLst>
      <p:ext uri="{BB962C8B-B14F-4D97-AF65-F5344CB8AC3E}">
        <p14:creationId xmlns:p14="http://schemas.microsoft.com/office/powerpoint/2010/main" val="5941957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8DC20-E3EC-C8EA-8380-F5E841EDB6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6044A09-7596-F56D-8C01-2F768DB76390}"/>
              </a:ext>
            </a:extLst>
          </p:cNvPr>
          <p:cNvPicPr>
            <a:picLocks noChangeAspect="1"/>
          </p:cNvPicPr>
          <p:nvPr/>
        </p:nvPicPr>
        <p:blipFill>
          <a:blip r:embed="rId3"/>
          <a:stretch>
            <a:fillRect/>
          </a:stretch>
        </p:blipFill>
        <p:spPr>
          <a:xfrm>
            <a:off x="6554773" y="109176"/>
            <a:ext cx="5163018" cy="6169777"/>
          </a:xfrm>
          <a:prstGeom prst="rect">
            <a:avLst/>
          </a:prstGeom>
        </p:spPr>
      </p:pic>
      <p:sp>
        <p:nvSpPr>
          <p:cNvPr id="9" name="Text Placeholder 5">
            <a:extLst>
              <a:ext uri="{FF2B5EF4-FFF2-40B4-BE49-F238E27FC236}">
                <a16:creationId xmlns:a16="http://schemas.microsoft.com/office/drawing/2014/main" id="{574345B1-F9D3-082F-BB96-382CE3EA5D2D}"/>
              </a:ext>
            </a:extLst>
          </p:cNvPr>
          <p:cNvSpPr txBox="1">
            <a:spLocks/>
          </p:cNvSpPr>
          <p:nvPr/>
        </p:nvSpPr>
        <p:spPr>
          <a:xfrm>
            <a:off x="2286377" y="6460101"/>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Netinkamai pasirinkta medžiaga</a:t>
            </a:r>
            <a:endParaRPr lang="x-none" dirty="0"/>
          </a:p>
        </p:txBody>
      </p:sp>
      <p:sp>
        <p:nvSpPr>
          <p:cNvPr id="10" name="Text Placeholder 5">
            <a:extLst>
              <a:ext uri="{FF2B5EF4-FFF2-40B4-BE49-F238E27FC236}">
                <a16:creationId xmlns:a16="http://schemas.microsoft.com/office/drawing/2014/main" id="{C9BA58EE-62F3-C8DB-A7DB-919FF5BFE998}"/>
              </a:ext>
            </a:extLst>
          </p:cNvPr>
          <p:cNvSpPr txBox="1">
            <a:spLocks/>
          </p:cNvSpPr>
          <p:nvPr/>
        </p:nvSpPr>
        <p:spPr>
          <a:xfrm>
            <a:off x="7565011" y="6460101"/>
            <a:ext cx="3528389"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Mišrus lentelės ir stendo miksas bei nėra </a:t>
            </a:r>
            <a:r>
              <a:rPr lang="lt-LT" dirty="0" err="1"/>
              <a:t>vizualo</a:t>
            </a:r>
            <a:endParaRPr lang="x-none" dirty="0"/>
          </a:p>
        </p:txBody>
      </p:sp>
      <p:pic>
        <p:nvPicPr>
          <p:cNvPr id="5" name="Picture 4">
            <a:extLst>
              <a:ext uri="{FF2B5EF4-FFF2-40B4-BE49-F238E27FC236}">
                <a16:creationId xmlns:a16="http://schemas.microsoft.com/office/drawing/2014/main" id="{9D7E9702-1F09-224C-E1CF-38AFB257B93B}"/>
              </a:ext>
            </a:extLst>
          </p:cNvPr>
          <p:cNvPicPr>
            <a:picLocks noChangeAspect="1"/>
          </p:cNvPicPr>
          <p:nvPr/>
        </p:nvPicPr>
        <p:blipFill>
          <a:blip r:embed="rId4"/>
          <a:stretch>
            <a:fillRect/>
          </a:stretch>
        </p:blipFill>
        <p:spPr>
          <a:xfrm>
            <a:off x="1583160" y="126167"/>
            <a:ext cx="4629104" cy="6181690"/>
          </a:xfrm>
          <a:prstGeom prst="rect">
            <a:avLst/>
          </a:prstGeom>
        </p:spPr>
      </p:pic>
    </p:spTree>
    <p:extLst>
      <p:ext uri="{BB962C8B-B14F-4D97-AF65-F5344CB8AC3E}">
        <p14:creationId xmlns:p14="http://schemas.microsoft.com/office/powerpoint/2010/main" val="176818100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1A181-03CF-A743-CDD8-88A6EBC8AF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703DA-FD79-47B8-3B2B-0B42AB32D6DA}"/>
              </a:ext>
            </a:extLst>
          </p:cNvPr>
          <p:cNvSpPr>
            <a:spLocks noGrp="1"/>
          </p:cNvSpPr>
          <p:nvPr>
            <p:ph type="title"/>
          </p:nvPr>
        </p:nvSpPr>
        <p:spPr>
          <a:xfrm>
            <a:off x="2144528" y="2847924"/>
            <a:ext cx="8602916" cy="934949"/>
          </a:xfrm>
        </p:spPr>
        <p:txBody>
          <a:bodyPr/>
          <a:lstStyle/>
          <a:p>
            <a:r>
              <a:rPr lang="en-US" dirty="0"/>
              <a:t>Geri </a:t>
            </a:r>
            <a:r>
              <a:rPr lang="en-US" dirty="0" err="1"/>
              <a:t>pavyzd</a:t>
            </a:r>
            <a:r>
              <a:rPr lang="lt-LT" dirty="0" err="1"/>
              <a:t>žiai</a:t>
            </a:r>
            <a:endParaRPr lang="x-none" dirty="0"/>
          </a:p>
        </p:txBody>
      </p:sp>
    </p:spTree>
    <p:extLst>
      <p:ext uri="{BB962C8B-B14F-4D97-AF65-F5344CB8AC3E}">
        <p14:creationId xmlns:p14="http://schemas.microsoft.com/office/powerpoint/2010/main" val="390114639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5B6F9-CBDD-83DC-40E6-9F4195C6D53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B7CAAC2-E4E7-5878-2CE1-EEFAAF7DB0E2}"/>
              </a:ext>
            </a:extLst>
          </p:cNvPr>
          <p:cNvPicPr>
            <a:picLocks noChangeAspect="1"/>
          </p:cNvPicPr>
          <p:nvPr/>
        </p:nvPicPr>
        <p:blipFill>
          <a:blip r:embed="rId3"/>
          <a:stretch>
            <a:fillRect/>
          </a:stretch>
        </p:blipFill>
        <p:spPr>
          <a:xfrm>
            <a:off x="2164273" y="68263"/>
            <a:ext cx="9052491" cy="6721475"/>
          </a:xfrm>
          <a:prstGeom prst="rect">
            <a:avLst/>
          </a:prstGeom>
          <a:noFill/>
        </p:spPr>
      </p:pic>
    </p:spTree>
    <p:extLst>
      <p:ext uri="{BB962C8B-B14F-4D97-AF65-F5344CB8AC3E}">
        <p14:creationId xmlns:p14="http://schemas.microsoft.com/office/powerpoint/2010/main" val="27740481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A0C93-7585-A0E6-0A53-8660447488B2}"/>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059D0E53-BD07-EDAF-C632-EBF2E8596FEA}"/>
                  </a:ext>
                </a:extLst>
              </p14:cNvPr>
              <p14:cNvContentPartPr/>
              <p14:nvPr/>
            </p14:nvContentPartPr>
            <p14:xfrm>
              <a:off x="1160928" y="4141944"/>
              <a:ext cx="360" cy="360"/>
            </p14:xfrm>
          </p:contentPart>
        </mc:Choice>
        <mc:Fallback xmlns="">
          <p:pic>
            <p:nvPicPr>
              <p:cNvPr id="3" name="Ink 2">
                <a:extLst>
                  <a:ext uri="{FF2B5EF4-FFF2-40B4-BE49-F238E27FC236}">
                    <a16:creationId xmlns:a16="http://schemas.microsoft.com/office/drawing/2014/main" id="{A62207FC-3568-E362-7F6A-7119CF80648C}"/>
                  </a:ext>
                </a:extLst>
              </p:cNvPr>
              <p:cNvPicPr/>
              <p:nvPr/>
            </p:nvPicPr>
            <p:blipFill>
              <a:blip r:embed="rId5"/>
              <a:stretch>
                <a:fillRect/>
              </a:stretch>
            </p:blipFill>
            <p:spPr>
              <a:xfrm>
                <a:off x="1071288" y="396194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C465300B-0CAE-C3EA-8E15-7EE106F4A3F8}"/>
                  </a:ext>
                </a:extLst>
              </p14:cNvPr>
              <p14:cNvContentPartPr/>
              <p14:nvPr/>
            </p14:nvContentPartPr>
            <p14:xfrm>
              <a:off x="1032768" y="4169664"/>
              <a:ext cx="360" cy="360"/>
            </p14:xfrm>
          </p:contentPart>
        </mc:Choice>
        <mc:Fallback xmlns="">
          <p:pic>
            <p:nvPicPr>
              <p:cNvPr id="4" name="Ink 3">
                <a:extLst>
                  <a:ext uri="{FF2B5EF4-FFF2-40B4-BE49-F238E27FC236}">
                    <a16:creationId xmlns:a16="http://schemas.microsoft.com/office/drawing/2014/main" id="{76F4678C-DFA4-9A9C-B6D6-107DD9A6EAE5}"/>
                  </a:ext>
                </a:extLst>
              </p:cNvPr>
              <p:cNvPicPr/>
              <p:nvPr/>
            </p:nvPicPr>
            <p:blipFill>
              <a:blip r:embed="rId5"/>
              <a:stretch>
                <a:fillRect/>
              </a:stretch>
            </p:blipFill>
            <p:spPr>
              <a:xfrm>
                <a:off x="942768" y="39896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B4575888-BA11-A3A1-D903-D85B77772B4A}"/>
                  </a:ext>
                </a:extLst>
              </p14:cNvPr>
              <p14:cNvContentPartPr/>
              <p14:nvPr/>
            </p14:nvContentPartPr>
            <p14:xfrm>
              <a:off x="1032768" y="4169664"/>
              <a:ext cx="360" cy="360"/>
            </p14:xfrm>
          </p:contentPart>
        </mc:Choice>
        <mc:Fallback xmlns="">
          <p:pic>
            <p:nvPicPr>
              <p:cNvPr id="7" name="Ink 6">
                <a:extLst>
                  <a:ext uri="{FF2B5EF4-FFF2-40B4-BE49-F238E27FC236}">
                    <a16:creationId xmlns:a16="http://schemas.microsoft.com/office/drawing/2014/main" id="{37219F78-E2D3-C742-7A77-E40DD8FF6B44}"/>
                  </a:ext>
                </a:extLst>
              </p:cNvPr>
              <p:cNvPicPr/>
              <p:nvPr/>
            </p:nvPicPr>
            <p:blipFill>
              <a:blip r:embed="rId5"/>
              <a:stretch>
                <a:fillRect/>
              </a:stretch>
            </p:blipFill>
            <p:spPr>
              <a:xfrm>
                <a:off x="942768" y="39896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A60287C1-6B1B-CDB7-B971-DCD7D01E0991}"/>
                  </a:ext>
                </a:extLst>
              </p14:cNvPr>
              <p14:cNvContentPartPr/>
              <p14:nvPr/>
            </p14:nvContentPartPr>
            <p14:xfrm>
              <a:off x="1115208" y="4206024"/>
              <a:ext cx="3960" cy="360"/>
            </p14:xfrm>
          </p:contentPart>
        </mc:Choice>
        <mc:Fallback xmlns="">
          <p:pic>
            <p:nvPicPr>
              <p:cNvPr id="8" name="Ink 7">
                <a:extLst>
                  <a:ext uri="{FF2B5EF4-FFF2-40B4-BE49-F238E27FC236}">
                    <a16:creationId xmlns:a16="http://schemas.microsoft.com/office/drawing/2014/main" id="{B8D1D4B7-DF4C-F527-E989-45846E330460}"/>
                  </a:ext>
                </a:extLst>
              </p:cNvPr>
              <p:cNvPicPr/>
              <p:nvPr/>
            </p:nvPicPr>
            <p:blipFill>
              <a:blip r:embed="rId9"/>
              <a:stretch>
                <a:fillRect/>
              </a:stretch>
            </p:blipFill>
            <p:spPr>
              <a:xfrm>
                <a:off x="1025568" y="4026024"/>
                <a:ext cx="1836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63E6ABC7-8B69-5547-A0CE-D6B9C3184792}"/>
                  </a:ext>
                </a:extLst>
              </p14:cNvPr>
              <p14:cNvContentPartPr/>
              <p14:nvPr/>
            </p14:nvContentPartPr>
            <p14:xfrm>
              <a:off x="1160928" y="4206024"/>
              <a:ext cx="360" cy="360"/>
            </p14:xfrm>
          </p:contentPart>
        </mc:Choice>
        <mc:Fallback xmlns="">
          <p:pic>
            <p:nvPicPr>
              <p:cNvPr id="9" name="Ink 8">
                <a:extLst>
                  <a:ext uri="{FF2B5EF4-FFF2-40B4-BE49-F238E27FC236}">
                    <a16:creationId xmlns:a16="http://schemas.microsoft.com/office/drawing/2014/main" id="{C0C2EC80-A12C-BF2D-75D2-DD5F20EA7F2B}"/>
                  </a:ext>
                </a:extLst>
              </p:cNvPr>
              <p:cNvPicPr/>
              <p:nvPr/>
            </p:nvPicPr>
            <p:blipFill>
              <a:blip r:embed="rId5"/>
              <a:stretch>
                <a:fillRect/>
              </a:stretch>
            </p:blipFill>
            <p:spPr>
              <a:xfrm>
                <a:off x="1070928" y="402602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29312201-DBFF-471A-3F8F-4B74A7399585}"/>
                  </a:ext>
                </a:extLst>
              </p14:cNvPr>
              <p14:cNvContentPartPr/>
              <p14:nvPr/>
            </p14:nvContentPartPr>
            <p14:xfrm>
              <a:off x="2816208" y="4851504"/>
              <a:ext cx="9360" cy="3960"/>
            </p14:xfrm>
          </p:contentPart>
        </mc:Choice>
        <mc:Fallback xmlns="">
          <p:pic>
            <p:nvPicPr>
              <p:cNvPr id="10" name="Ink 9">
                <a:extLst>
                  <a:ext uri="{FF2B5EF4-FFF2-40B4-BE49-F238E27FC236}">
                    <a16:creationId xmlns:a16="http://schemas.microsoft.com/office/drawing/2014/main" id="{2D813B9A-5DE0-CFED-069A-ECA0E366AE55}"/>
                  </a:ext>
                </a:extLst>
              </p:cNvPr>
              <p:cNvPicPr/>
              <p:nvPr/>
            </p:nvPicPr>
            <p:blipFill>
              <a:blip r:embed="rId12"/>
              <a:stretch>
                <a:fillRect/>
              </a:stretch>
            </p:blipFill>
            <p:spPr>
              <a:xfrm>
                <a:off x="2726208" y="4671864"/>
                <a:ext cx="189000" cy="363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29606FB9-E14D-0F90-92BB-1289114A8D46}"/>
                  </a:ext>
                </a:extLst>
              </p14:cNvPr>
              <p14:cNvContentPartPr/>
              <p14:nvPr/>
            </p14:nvContentPartPr>
            <p14:xfrm>
              <a:off x="2816208" y="4827744"/>
              <a:ext cx="3960" cy="18720"/>
            </p14:xfrm>
          </p:contentPart>
        </mc:Choice>
        <mc:Fallback xmlns="">
          <p:pic>
            <p:nvPicPr>
              <p:cNvPr id="11" name="Ink 10">
                <a:extLst>
                  <a:ext uri="{FF2B5EF4-FFF2-40B4-BE49-F238E27FC236}">
                    <a16:creationId xmlns:a16="http://schemas.microsoft.com/office/drawing/2014/main" id="{261C02E1-B421-9709-9E72-7158A84875FD}"/>
                  </a:ext>
                </a:extLst>
              </p:cNvPr>
              <p:cNvPicPr/>
              <p:nvPr/>
            </p:nvPicPr>
            <p:blipFill>
              <a:blip r:embed="rId14"/>
              <a:stretch>
                <a:fillRect/>
              </a:stretch>
            </p:blipFill>
            <p:spPr>
              <a:xfrm>
                <a:off x="2726208" y="4647744"/>
                <a:ext cx="18360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C45C705C-E776-D65A-C008-C3A58BB55224}"/>
                  </a:ext>
                </a:extLst>
              </p14:cNvPr>
              <p14:cNvContentPartPr/>
              <p14:nvPr/>
            </p14:nvContentPartPr>
            <p14:xfrm>
              <a:off x="3410568" y="4178664"/>
              <a:ext cx="41760" cy="32760"/>
            </p14:xfrm>
          </p:contentPart>
        </mc:Choice>
        <mc:Fallback xmlns="">
          <p:pic>
            <p:nvPicPr>
              <p:cNvPr id="12" name="Ink 11">
                <a:extLst>
                  <a:ext uri="{FF2B5EF4-FFF2-40B4-BE49-F238E27FC236}">
                    <a16:creationId xmlns:a16="http://schemas.microsoft.com/office/drawing/2014/main" id="{F9901C60-83F9-07A7-0DF4-CC97A9972C66}"/>
                  </a:ext>
                </a:extLst>
              </p:cNvPr>
              <p:cNvPicPr/>
              <p:nvPr/>
            </p:nvPicPr>
            <p:blipFill>
              <a:blip r:embed="rId16"/>
              <a:stretch>
                <a:fillRect/>
              </a:stretch>
            </p:blipFill>
            <p:spPr>
              <a:xfrm>
                <a:off x="3320568" y="3998664"/>
                <a:ext cx="221400" cy="392400"/>
              </a:xfrm>
              <a:prstGeom prst="rect">
                <a:avLst/>
              </a:prstGeom>
            </p:spPr>
          </p:pic>
        </mc:Fallback>
      </mc:AlternateContent>
      <p:pic>
        <p:nvPicPr>
          <p:cNvPr id="20" name="Picture 19">
            <a:hlinkClick r:id="rId17"/>
            <a:extLst>
              <a:ext uri="{FF2B5EF4-FFF2-40B4-BE49-F238E27FC236}">
                <a16:creationId xmlns:a16="http://schemas.microsoft.com/office/drawing/2014/main" id="{D0D1EDA2-26C0-CA1E-F477-C1DF3D46B59D}"/>
              </a:ext>
            </a:extLst>
          </p:cNvPr>
          <p:cNvPicPr>
            <a:picLocks noChangeAspect="1"/>
          </p:cNvPicPr>
          <p:nvPr/>
        </p:nvPicPr>
        <p:blipFill>
          <a:blip r:embed="rId18"/>
          <a:stretch>
            <a:fillRect/>
          </a:stretch>
        </p:blipFill>
        <p:spPr>
          <a:xfrm>
            <a:off x="-71166" y="-1"/>
            <a:ext cx="12263166" cy="6989369"/>
          </a:xfrm>
          <a:prstGeom prst="rect">
            <a:avLst/>
          </a:prstGeom>
        </p:spPr>
      </p:pic>
    </p:spTree>
    <p:extLst>
      <p:ext uri="{BB962C8B-B14F-4D97-AF65-F5344CB8AC3E}">
        <p14:creationId xmlns:p14="http://schemas.microsoft.com/office/powerpoint/2010/main" val="5621145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50288-E823-7AD2-21C9-B348CB6A361A}"/>
            </a:ext>
          </a:extLst>
        </p:cNvPr>
        <p:cNvGrpSpPr/>
        <p:nvPr/>
      </p:nvGrpSpPr>
      <p:grpSpPr>
        <a:xfrm>
          <a:off x="0" y="0"/>
          <a:ext cx="0" cy="0"/>
          <a:chOff x="0" y="0"/>
          <a:chExt cx="0" cy="0"/>
        </a:xfrm>
      </p:grpSpPr>
      <p:pic>
        <p:nvPicPr>
          <p:cNvPr id="3" name="Picture 2" descr="A street with a sign on it&#10;&#10;AI-generated content may be incorrect.">
            <a:extLst>
              <a:ext uri="{FF2B5EF4-FFF2-40B4-BE49-F238E27FC236}">
                <a16:creationId xmlns:a16="http://schemas.microsoft.com/office/drawing/2014/main" id="{DD567AB4-4EF0-0A71-70BC-D70FEB2BF03D}"/>
              </a:ext>
            </a:extLst>
          </p:cNvPr>
          <p:cNvPicPr>
            <a:picLocks noChangeAspect="1"/>
          </p:cNvPicPr>
          <p:nvPr/>
        </p:nvPicPr>
        <p:blipFill>
          <a:blip r:embed="rId3">
            <a:extLst>
              <a:ext uri="{28A0092B-C50C-407E-A947-70E740481C1C}">
                <a14:useLocalDpi xmlns:a14="http://schemas.microsoft.com/office/drawing/2010/main" val="0"/>
              </a:ext>
            </a:extLst>
          </a:blip>
          <a:srcRect t="14932" b="10068"/>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36472273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237909" y="533188"/>
            <a:ext cx="3883430" cy="993486"/>
          </a:xfrm>
        </p:spPr>
        <p:txBody>
          <a:bodyPr/>
          <a:lstStyle/>
          <a:p>
            <a:r>
              <a:rPr lang="lt-LT" sz="3600" dirty="0"/>
              <a:t>Žilvinas Kačiuška</a:t>
            </a:r>
            <a:br>
              <a:rPr lang="en-US" sz="4000" dirty="0"/>
            </a:br>
            <a:r>
              <a:rPr lang="en-US" sz="4000" dirty="0"/>
              <a:t> </a:t>
            </a:r>
            <a:r>
              <a:rPr lang="en-US" sz="1800" dirty="0"/>
              <a:t>Komunikacijos specialistas</a:t>
            </a:r>
            <a:endParaRPr lang="x-none" sz="18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1657783" y="2521825"/>
            <a:ext cx="3237308" cy="60705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Tel. Nr. </a:t>
            </a:r>
            <a:r>
              <a:rPr lang="en-US" sz="1800" b="1" dirty="0"/>
              <a:t>(</a:t>
            </a:r>
            <a:r>
              <a:rPr lang="lt-LT" sz="1800" b="1" dirty="0"/>
              <a:t>+370) 6 826 5982 </a:t>
            </a:r>
          </a:p>
        </p:txBody>
      </p:sp>
      <p:pic>
        <p:nvPicPr>
          <p:cNvPr id="10" name="Picture 9">
            <a:extLst>
              <a:ext uri="{FF2B5EF4-FFF2-40B4-BE49-F238E27FC236}">
                <a16:creationId xmlns:a16="http://schemas.microsoft.com/office/drawing/2014/main" id="{5AB38267-313D-3EAD-B2D2-F38BC461FE07}"/>
              </a:ext>
            </a:extLst>
          </p:cNvPr>
          <p:cNvPicPr>
            <a:picLocks noChangeAspect="1"/>
          </p:cNvPicPr>
          <p:nvPr/>
        </p:nvPicPr>
        <p:blipFill>
          <a:blip r:embed="rId2"/>
          <a:stretch>
            <a:fillRect/>
          </a:stretch>
        </p:blipFill>
        <p:spPr>
          <a:xfrm>
            <a:off x="1114967" y="2446402"/>
            <a:ext cx="536494" cy="524301"/>
          </a:xfrm>
          <a:prstGeom prst="rect">
            <a:avLst/>
          </a:prstGeom>
        </p:spPr>
      </p:pic>
      <p:pic>
        <p:nvPicPr>
          <p:cNvPr id="11" name="Picture 10">
            <a:extLst>
              <a:ext uri="{FF2B5EF4-FFF2-40B4-BE49-F238E27FC236}">
                <a16:creationId xmlns:a16="http://schemas.microsoft.com/office/drawing/2014/main" id="{1A7A059B-1400-E4A7-3A9F-831EB59C1E48}"/>
              </a:ext>
            </a:extLst>
          </p:cNvPr>
          <p:cNvPicPr>
            <a:picLocks noChangeAspect="1"/>
          </p:cNvPicPr>
          <p:nvPr/>
        </p:nvPicPr>
        <p:blipFill>
          <a:blip r:embed="rId3"/>
          <a:stretch>
            <a:fillRect/>
          </a:stretch>
        </p:blipFill>
        <p:spPr>
          <a:xfrm>
            <a:off x="1123161" y="3495004"/>
            <a:ext cx="536494" cy="524301"/>
          </a:xfrm>
          <a:prstGeom prst="rect">
            <a:avLst/>
          </a:prstGeom>
        </p:spPr>
      </p:pic>
      <p:pic>
        <p:nvPicPr>
          <p:cNvPr id="12" name="Picture 11">
            <a:extLst>
              <a:ext uri="{FF2B5EF4-FFF2-40B4-BE49-F238E27FC236}">
                <a16:creationId xmlns:a16="http://schemas.microsoft.com/office/drawing/2014/main" id="{03FB6677-F9A7-FDE9-C3B4-4A860B874C3B}"/>
              </a:ext>
            </a:extLst>
          </p:cNvPr>
          <p:cNvPicPr>
            <a:picLocks noChangeAspect="1"/>
          </p:cNvPicPr>
          <p:nvPr/>
        </p:nvPicPr>
        <p:blipFill>
          <a:blip r:embed="rId4"/>
          <a:stretch>
            <a:fillRect/>
          </a:stretch>
        </p:blipFill>
        <p:spPr>
          <a:xfrm>
            <a:off x="1111918" y="4555597"/>
            <a:ext cx="542591" cy="524301"/>
          </a:xfrm>
          <a:prstGeom prst="rect">
            <a:avLst/>
          </a:prstGeom>
        </p:spPr>
      </p:pic>
      <p:sp>
        <p:nvSpPr>
          <p:cNvPr id="13" name="Text Placeholder 5">
            <a:extLst>
              <a:ext uri="{FF2B5EF4-FFF2-40B4-BE49-F238E27FC236}">
                <a16:creationId xmlns:a16="http://schemas.microsoft.com/office/drawing/2014/main" id="{DBDBEBC3-43DF-6BF3-4F5C-16C70F18DC29}"/>
              </a:ext>
            </a:extLst>
          </p:cNvPr>
          <p:cNvSpPr txBox="1">
            <a:spLocks/>
          </p:cNvSpPr>
          <p:nvPr/>
        </p:nvSpPr>
        <p:spPr>
          <a:xfrm>
            <a:off x="1844040" y="4586438"/>
            <a:ext cx="2566048"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t-LT" sz="1800" dirty="0"/>
          </a:p>
        </p:txBody>
      </p:sp>
      <p:sp>
        <p:nvSpPr>
          <p:cNvPr id="14" name="Text Placeholder 5">
            <a:extLst>
              <a:ext uri="{FF2B5EF4-FFF2-40B4-BE49-F238E27FC236}">
                <a16:creationId xmlns:a16="http://schemas.microsoft.com/office/drawing/2014/main" id="{7575DAB4-7032-10C8-C1DE-DDEBAA27889D}"/>
              </a:ext>
            </a:extLst>
          </p:cNvPr>
          <p:cNvSpPr txBox="1">
            <a:spLocks/>
          </p:cNvSpPr>
          <p:nvPr/>
        </p:nvSpPr>
        <p:spPr>
          <a:xfrm>
            <a:off x="1669553" y="3576921"/>
            <a:ext cx="3550018" cy="36512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El. p</a:t>
            </a:r>
            <a:r>
              <a:rPr lang="en-US" sz="1800" b="1" dirty="0"/>
              <a:t>.</a:t>
            </a:r>
            <a:r>
              <a:rPr lang="lt-LT" sz="1800" b="1" dirty="0"/>
              <a:t> z.</a:t>
            </a:r>
            <a:r>
              <a:rPr lang="en-US" sz="1800" b="1" dirty="0"/>
              <a:t>k</a:t>
            </a:r>
            <a:r>
              <a:rPr lang="lt-LT" sz="1800" b="1" dirty="0" err="1"/>
              <a:t>aciuska</a:t>
            </a:r>
            <a:r>
              <a:rPr lang="en-US" sz="1800" b="1" dirty="0"/>
              <a:t>@cpva.lt</a:t>
            </a:r>
            <a:endParaRPr lang="lt-LT" sz="1800" dirty="0"/>
          </a:p>
        </p:txBody>
      </p:sp>
      <p:sp>
        <p:nvSpPr>
          <p:cNvPr id="17" name="Text Placeholder 5">
            <a:extLst>
              <a:ext uri="{FF2B5EF4-FFF2-40B4-BE49-F238E27FC236}">
                <a16:creationId xmlns:a16="http://schemas.microsoft.com/office/drawing/2014/main" id="{5A930295-A700-9AB5-A3D2-14D2858FACB8}"/>
              </a:ext>
            </a:extLst>
          </p:cNvPr>
          <p:cNvSpPr txBox="1">
            <a:spLocks/>
          </p:cNvSpPr>
          <p:nvPr/>
        </p:nvSpPr>
        <p:spPr>
          <a:xfrm>
            <a:off x="1669557" y="4597860"/>
            <a:ext cx="3550018" cy="36512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www.cpva.lt</a:t>
            </a:r>
            <a:endParaRPr lang="lt-LT" sz="1800" dirty="0"/>
          </a:p>
        </p:txBody>
      </p:sp>
      <p:pic>
        <p:nvPicPr>
          <p:cNvPr id="15" name="Picture Placeholder 14" descr="A person in a suit&#10;&#10;AI-generated content may be incorrect.">
            <a:extLst>
              <a:ext uri="{FF2B5EF4-FFF2-40B4-BE49-F238E27FC236}">
                <a16:creationId xmlns:a16="http://schemas.microsoft.com/office/drawing/2014/main" id="{FF710CE7-B0EC-9A50-B977-20C8790F9257}"/>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16646" r="16646"/>
          <a:stretch>
            <a:fillRect/>
          </a:stretch>
        </p:blipFill>
        <p:spPr>
          <a:xfrm>
            <a:off x="5279275" y="-1"/>
            <a:ext cx="6912726" cy="6907121"/>
          </a:xfrm>
        </p:spPr>
      </p:pic>
    </p:spTree>
    <p:extLst>
      <p:ext uri="{BB962C8B-B14F-4D97-AF65-F5344CB8AC3E}">
        <p14:creationId xmlns:p14="http://schemas.microsoft.com/office/powerpoint/2010/main" val="427396752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F6286-DEB4-078E-E59C-C371D962B994}"/>
              </a:ext>
            </a:extLst>
          </p:cNvPr>
          <p:cNvSpPr>
            <a:spLocks noGrp="1"/>
          </p:cNvSpPr>
          <p:nvPr>
            <p:ph type="title"/>
          </p:nvPr>
        </p:nvSpPr>
        <p:spPr>
          <a:xfrm>
            <a:off x="3382848" y="2813303"/>
            <a:ext cx="9271065" cy="1445738"/>
          </a:xfrm>
        </p:spPr>
        <p:txBody>
          <a:bodyPr/>
          <a:lstStyle/>
          <a:p>
            <a:r>
              <a:rPr lang="en-US" sz="7200" dirty="0" err="1"/>
              <a:t>Bendraukime</a:t>
            </a:r>
            <a:endParaRPr lang="en-LT" sz="7200" dirty="0"/>
          </a:p>
        </p:txBody>
      </p:sp>
    </p:spTree>
    <p:extLst>
      <p:ext uri="{BB962C8B-B14F-4D97-AF65-F5344CB8AC3E}">
        <p14:creationId xmlns:p14="http://schemas.microsoft.com/office/powerpoint/2010/main" val="3074922214"/>
      </p:ext>
    </p:extLst>
  </p:cSld>
  <p:clrMapOvr>
    <a:masterClrMapping/>
  </p:clrMapOvr>
</p:sld>
</file>

<file path=ppt/theme/theme1.xml><?xml version="1.0" encoding="utf-8"?>
<a:theme xmlns:a="http://schemas.openxmlformats.org/drawingml/2006/main" name="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ltas">
  <a:themeElements>
    <a:clrScheme name="Custom 5">
      <a:dk1>
        <a:srgbClr val="0A1E26"/>
      </a:dk1>
      <a:lt1>
        <a:srgbClr val="FFFFFF"/>
      </a:lt1>
      <a:dk2>
        <a:srgbClr val="01343B"/>
      </a:dk2>
      <a:lt2>
        <a:srgbClr val="E7E6E6"/>
      </a:lt2>
      <a:accent1>
        <a:srgbClr val="092D67"/>
      </a:accent1>
      <a:accent2>
        <a:srgbClr val="F0B016"/>
      </a:accent2>
      <a:accent3>
        <a:srgbClr val="4249DF"/>
      </a:accent3>
      <a:accent4>
        <a:srgbClr val="F25901"/>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Baltas">
  <a:themeElements>
    <a:clrScheme name="CPVA">
      <a:dk1>
        <a:srgbClr val="0A1E26"/>
      </a:dk1>
      <a:lt1>
        <a:srgbClr val="FFFFFF"/>
      </a:lt1>
      <a:dk2>
        <a:srgbClr val="01343B"/>
      </a:dk2>
      <a:lt2>
        <a:srgbClr val="E7E6E6"/>
      </a:lt2>
      <a:accent1>
        <a:srgbClr val="092D67"/>
      </a:accent1>
      <a:accent2>
        <a:srgbClr val="F0B016"/>
      </a:accent2>
      <a:accent3>
        <a:srgbClr val="4249DF"/>
      </a:accent3>
      <a:accent4>
        <a:srgbClr val="CCDED6"/>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Baltas">
  <a:themeElements>
    <a:clrScheme name="CPVA">
      <a:dk1>
        <a:srgbClr val="0A1E26"/>
      </a:dk1>
      <a:lt1>
        <a:srgbClr val="FFFFFF"/>
      </a:lt1>
      <a:dk2>
        <a:srgbClr val="01343B"/>
      </a:dk2>
      <a:lt2>
        <a:srgbClr val="E7E6E6"/>
      </a:lt2>
      <a:accent1>
        <a:srgbClr val="092D67"/>
      </a:accent1>
      <a:accent2>
        <a:srgbClr val="F0B016"/>
      </a:accent2>
      <a:accent3>
        <a:srgbClr val="4249DF"/>
      </a:accent3>
      <a:accent4>
        <a:srgbClr val="CCDED6"/>
      </a:accent4>
      <a:accent5>
        <a:srgbClr val="C5DEFF"/>
      </a:accent5>
      <a:accent6>
        <a:srgbClr val="BEBFBE"/>
      </a:accent6>
      <a:hlink>
        <a:srgbClr val="01333B"/>
      </a:hlink>
      <a:folHlink>
        <a:srgbClr val="01333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0CCA117F497E3D419E774FDF9F1CDC63" ma:contentTypeVersion="13" ma:contentTypeDescription="Loo uus dokument" ma:contentTypeScope="" ma:versionID="a86f2cab321af8071e3134fd60001d91">
  <xsd:schema xmlns:xsd="http://www.w3.org/2001/XMLSchema" xmlns:xs="http://www.w3.org/2001/XMLSchema" xmlns:p="http://schemas.microsoft.com/office/2006/metadata/properties" xmlns:ns3="dcde8227-80a3-4b03-a3a8-b41e8091f289" xmlns:ns4="3b88fb86-4b02-47b7-a458-9600e072c17f" targetNamespace="http://schemas.microsoft.com/office/2006/metadata/properties" ma:root="true" ma:fieldsID="3a452bd9588c6af76c7c01cd3dd8ce49" ns3:_="" ns4:_="">
    <xsd:import namespace="dcde8227-80a3-4b03-a3a8-b41e8091f289"/>
    <xsd:import namespace="3b88fb86-4b02-47b7-a458-9600e072c17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e8227-80a3-4b03-a3a8-b41e8091f2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88fb86-4b02-47b7-a458-9600e072c17f" elementFormDefault="qualified">
    <xsd:import namespace="http://schemas.microsoft.com/office/2006/documentManagement/types"/>
    <xsd:import namespace="http://schemas.microsoft.com/office/infopath/2007/PartnerControls"/>
    <xsd:element name="SharedWithUsers" ma:index="10" nillable="true" ma:displayName="Ühiskasutuse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Ühiskasutusse andmise üksikasjad" ma:internalName="SharedWithDetails" ma:readOnly="true">
      <xsd:simpleType>
        <xsd:restriction base="dms:Note">
          <xsd:maxLength value="255"/>
        </xsd:restriction>
      </xsd:simpleType>
    </xsd:element>
    <xsd:element name="SharingHintHash" ma:index="12" nillable="true" ma:displayName="Vihjeräsi jagami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C65DB8-9424-481C-B684-ABCFB492830A}">
  <ds:schemaRefs>
    <ds:schemaRef ds:uri="http://www.w3.org/XML/1998/namespace"/>
    <ds:schemaRef ds:uri="dcde8227-80a3-4b03-a3a8-b41e8091f289"/>
    <ds:schemaRef ds:uri="http://schemas.microsoft.com/office/2006/documentManagement/types"/>
    <ds:schemaRef ds:uri="http://purl.org/dc/terms/"/>
    <ds:schemaRef ds:uri="http://purl.org/dc/elements/1.1/"/>
    <ds:schemaRef ds:uri="http://schemas.openxmlformats.org/package/2006/metadata/core-properties"/>
    <ds:schemaRef ds:uri="http://schemas.microsoft.com/office/2006/metadata/properties"/>
    <ds:schemaRef ds:uri="http://schemas.microsoft.com/office/infopath/2007/PartnerControls"/>
    <ds:schemaRef ds:uri="3b88fb86-4b02-47b7-a458-9600e072c17f"/>
    <ds:schemaRef ds:uri="http://purl.org/dc/dcmitype/"/>
  </ds:schemaRefs>
</ds:datastoreItem>
</file>

<file path=customXml/itemProps2.xml><?xml version="1.0" encoding="utf-8"?>
<ds:datastoreItem xmlns:ds="http://schemas.openxmlformats.org/officeDocument/2006/customXml" ds:itemID="{2B091383-DBC4-43CD-A617-0C35E2BEE357}">
  <ds:schemaRefs>
    <ds:schemaRef ds:uri="http://schemas.microsoft.com/sharepoint/v3/contenttype/forms"/>
  </ds:schemaRefs>
</ds:datastoreItem>
</file>

<file path=customXml/itemProps3.xml><?xml version="1.0" encoding="utf-8"?>
<ds:datastoreItem xmlns:ds="http://schemas.openxmlformats.org/officeDocument/2006/customXml" ds:itemID="{474A226F-B264-4FBE-A831-F6935852DDCC}">
  <ds:schemaRefs>
    <ds:schemaRef ds:uri="3b88fb86-4b02-47b7-a458-9600e072c17f"/>
    <ds:schemaRef ds:uri="dcde8227-80a3-4b03-a3a8-b41e8091f2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7607</Words>
  <Application>Microsoft Office PowerPoint</Application>
  <PresentationFormat>Widescreen</PresentationFormat>
  <Paragraphs>637</Paragraphs>
  <Slides>98</Slides>
  <Notes>65</Notes>
  <HiddenSlides>0</HiddenSlides>
  <MMClips>0</MMClips>
  <ScaleCrop>false</ScaleCrop>
  <HeadingPairs>
    <vt:vector size="6" baseType="variant">
      <vt:variant>
        <vt:lpstr>Fonts Used</vt:lpstr>
      </vt:variant>
      <vt:variant>
        <vt:i4>16</vt:i4>
      </vt:variant>
      <vt:variant>
        <vt:lpstr>Theme</vt:lpstr>
      </vt:variant>
      <vt:variant>
        <vt:i4>4</vt:i4>
      </vt:variant>
      <vt:variant>
        <vt:lpstr>Slide Titles</vt:lpstr>
      </vt:variant>
      <vt:variant>
        <vt:i4>98</vt:i4>
      </vt:variant>
    </vt:vector>
  </HeadingPairs>
  <TitlesOfParts>
    <vt:vector size="118" baseType="lpstr">
      <vt:lpstr>Arial</vt:lpstr>
      <vt:lpstr>Calibri</vt:lpstr>
      <vt:lpstr>Calibri Light</vt:lpstr>
      <vt:lpstr>DM Sans</vt:lpstr>
      <vt:lpstr>DM Serif Display</vt:lpstr>
      <vt:lpstr>DM Serif Display Bold</vt:lpstr>
      <vt:lpstr>DM Serif Display Light</vt:lpstr>
      <vt:lpstr>Helvetica</vt:lpstr>
      <vt:lpstr>HP Simplified</vt:lpstr>
      <vt:lpstr>Open Sans</vt:lpstr>
      <vt:lpstr>Poppins</vt:lpstr>
      <vt:lpstr>Segoe UI</vt:lpstr>
      <vt:lpstr>Times New Roman</vt:lpstr>
      <vt:lpstr>TrebuchetMS</vt:lpstr>
      <vt:lpstr>TrebuchetMS-Italic</vt:lpstr>
      <vt:lpstr>Wingdings</vt:lpstr>
      <vt:lpstr>Template PresentationGo</vt:lpstr>
      <vt:lpstr>Baltas</vt:lpstr>
      <vt:lpstr>1_Baltas</vt:lpstr>
      <vt:lpstr>2_Baltas</vt:lpstr>
      <vt:lpstr>PowerPoint Presentation</vt:lpstr>
      <vt:lpstr>Projektų įgyvendinimo planų vertinimas ir administravimas: einamieji klausimai ir praktiniai aspektai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Projektams privalomos komunikavimo priemonės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Papildomos komunikavimo priemonės ir kanalai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Kaip nereiktų daryti...</vt:lpstr>
      <vt:lpstr>PowerPoint Presentation</vt:lpstr>
      <vt:lpstr>PowerPoint Presentation</vt:lpstr>
      <vt:lpstr>PowerPoint Presentation</vt:lpstr>
      <vt:lpstr>PowerPoint Presentation</vt:lpstr>
      <vt:lpstr>Geri pavyzdžiai</vt:lpstr>
      <vt:lpstr>PowerPoint Presentation</vt:lpstr>
      <vt:lpstr>PowerPoint Presentation</vt:lpstr>
      <vt:lpstr>PowerPoint Presentation</vt:lpstr>
      <vt:lpstr>PowerPoint Presentation</vt:lpstr>
      <vt:lpstr>Bendraukime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Eerik Kohv</dc:creator>
  <cp:lastModifiedBy>Mantas Daugėla | REKŪRAI</cp:lastModifiedBy>
  <cp:revision>44</cp:revision>
  <cp:lastPrinted>2022-03-28T13:08:07Z</cp:lastPrinted>
  <dcterms:modified xsi:type="dcterms:W3CDTF">2026-04-16T06:51:59Z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0x0101000CCA117F497E3D419E774FDF9F1CDC63</vt:lpwstr>
  </property>
</Properties>
</file>